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7"/>
  </p:sldMasterIdLst>
  <p:notesMasterIdLst>
    <p:notesMasterId r:id="rId35"/>
  </p:notesMasterIdLst>
  <p:sldIdLst>
    <p:sldId id="688" r:id="rId8"/>
    <p:sldId id="2147479439" r:id="rId9"/>
    <p:sldId id="2134806414" r:id="rId10"/>
    <p:sldId id="2147479398" r:id="rId11"/>
    <p:sldId id="2134806416" r:id="rId12"/>
    <p:sldId id="2134806417" r:id="rId13"/>
    <p:sldId id="267" r:id="rId14"/>
    <p:sldId id="2147479443" r:id="rId15"/>
    <p:sldId id="2147479389" r:id="rId16"/>
    <p:sldId id="2147479436" r:id="rId17"/>
    <p:sldId id="268" r:id="rId18"/>
    <p:sldId id="262" r:id="rId19"/>
    <p:sldId id="269" r:id="rId20"/>
    <p:sldId id="2147479437" r:id="rId21"/>
    <p:sldId id="2147479438" r:id="rId22"/>
    <p:sldId id="2147479442" r:id="rId23"/>
    <p:sldId id="2147479446" r:id="rId24"/>
    <p:sldId id="2147479444" r:id="rId25"/>
    <p:sldId id="276" r:id="rId26"/>
    <p:sldId id="2134806329" r:id="rId27"/>
    <p:sldId id="2134806406" r:id="rId28"/>
    <p:sldId id="2134806338" r:id="rId29"/>
    <p:sldId id="2147479445" r:id="rId30"/>
    <p:sldId id="2134806419" r:id="rId31"/>
    <p:sldId id="2147479434" r:id="rId32"/>
    <p:sldId id="560" r:id="rId33"/>
    <p:sldId id="2147479393" r:id="rId34"/>
  </p:sldIdLst>
  <p:sldSz cx="10969625" cy="6170613"/>
  <p:notesSz cx="6858000" cy="9144000"/>
  <p:custDataLst>
    <p:tags r:id="rId36"/>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EBBF7D-F306-69CB-FB15-FB0C66D42304}" name="Oltramari Alessandro (CR/RSI1-NA)" initials="" userId="S::ola1pi@bosch.com::507e51d1-8791-44f8-97d3-64f77a3e7d1b" providerId="AD"/>
  <p188:author id="{0ABFAA97-3017-30E6-EA65-E6E98826CA5F}" name="Francis Jon (CR/RSI1-NA)" initials="" userId="S::frj1pi@bosch.com::6cc5a883-fbde-4d0b-973e-e5e0aa8a42d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7A481"/>
    <a:srgbClr val="AB222E"/>
    <a:srgbClr val="D5FC79"/>
    <a:srgbClr val="8EFA00"/>
    <a:srgbClr val="5BFA6D"/>
    <a:srgbClr val="94FA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44D9D2-6E9D-CE06-6308-4BD4F388F15A}" v="2" dt="2024-06-26T17:24:57.441"/>
    <p1510:client id="{79F9EC1F-7B23-9F3D-B683-142A32BDD519}" v="3" dt="2024-06-26T14:43:00.022"/>
    <p1510:client id="{ECA47ECC-BD97-FB45-B9FC-DF31D44DAEC7}" v="155" dt="2024-06-26T14:31:54.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son Cory (CR/RSI1-NA)" userId="S::hec1pi@bosch.com::1e721f52-5d52-4d35-989c-1730cc40597f" providerId="AD" clId="Web-{A2705944-D3B2-FD85-A6C9-A742D0B3BA33}"/>
    <pc:docChg chg="modSld">
      <pc:chgData name="Henson Cory (CR/RSI1-NA)" userId="S::hec1pi@bosch.com::1e721f52-5d52-4d35-989c-1730cc40597f" providerId="AD" clId="Web-{A2705944-D3B2-FD85-A6C9-A742D0B3BA33}" dt="2024-04-09T14:37:04.021" v="41" actId="20577"/>
      <pc:docMkLst>
        <pc:docMk/>
      </pc:docMkLst>
      <pc:sldChg chg="modSp">
        <pc:chgData name="Henson Cory (CR/RSI1-NA)" userId="S::hec1pi@bosch.com::1e721f52-5d52-4d35-989c-1730cc40597f" providerId="AD" clId="Web-{A2705944-D3B2-FD85-A6C9-A742D0B3BA33}" dt="2024-04-09T14:37:04.021" v="41" actId="20577"/>
        <pc:sldMkLst>
          <pc:docMk/>
          <pc:sldMk cId="2863139001" sldId="2147479393"/>
        </pc:sldMkLst>
        <pc:spChg chg="mod">
          <ac:chgData name="Henson Cory (CR/RSI1-NA)" userId="S::hec1pi@bosch.com::1e721f52-5d52-4d35-989c-1730cc40597f" providerId="AD" clId="Web-{A2705944-D3B2-FD85-A6C9-A742D0B3BA33}" dt="2024-04-09T14:37:04.021" v="41" actId="20577"/>
          <ac:spMkLst>
            <pc:docMk/>
            <pc:sldMk cId="2863139001" sldId="2147479393"/>
            <ac:spMk id="17" creationId="{644BAE22-54C5-27D1-5091-6E41C44402CD}"/>
          </ac:spMkLst>
        </pc:spChg>
      </pc:sldChg>
    </pc:docChg>
  </pc:docChgLst>
  <pc:docChgLst>
    <pc:chgData name="Wu Siyu (CR/RSI1-NA)" userId="S::wus1pi@bosch.com::9daf483a-78e2-4c34-a2de-f49bf5d54c3e" providerId="AD" clId="Web-{5144D9D2-6E9D-CE06-6308-4BD4F388F15A}"/>
    <pc:docChg chg="modSld">
      <pc:chgData name="Wu Siyu (CR/RSI1-NA)" userId="S::wus1pi@bosch.com::9daf483a-78e2-4c34-a2de-f49bf5d54c3e" providerId="AD" clId="Web-{5144D9D2-6E9D-CE06-6308-4BD4F388F15A}" dt="2024-06-26T17:24:57.441" v="1" actId="20577"/>
      <pc:docMkLst>
        <pc:docMk/>
      </pc:docMkLst>
      <pc:sldChg chg="modSp">
        <pc:chgData name="Wu Siyu (CR/RSI1-NA)" userId="S::wus1pi@bosch.com::9daf483a-78e2-4c34-a2de-f49bf5d54c3e" providerId="AD" clId="Web-{5144D9D2-6E9D-CE06-6308-4BD4F388F15A}" dt="2024-06-26T17:24:57.441" v="1" actId="20577"/>
        <pc:sldMkLst>
          <pc:docMk/>
          <pc:sldMk cId="289245299" sldId="2147479446"/>
        </pc:sldMkLst>
        <pc:spChg chg="mod">
          <ac:chgData name="Wu Siyu (CR/RSI1-NA)" userId="S::wus1pi@bosch.com::9daf483a-78e2-4c34-a2de-f49bf5d54c3e" providerId="AD" clId="Web-{5144D9D2-6E9D-CE06-6308-4BD4F388F15A}" dt="2024-06-26T17:24:57.441" v="1" actId="20577"/>
          <ac:spMkLst>
            <pc:docMk/>
            <pc:sldMk cId="289245299" sldId="2147479446"/>
            <ac:spMk id="15" creationId="{1D7137B3-9DA6-F78E-8A6F-5A7470E821CF}"/>
          </ac:spMkLst>
        </pc:spChg>
      </pc:sldChg>
    </pc:docChg>
  </pc:docChgLst>
  <pc:docChgLst>
    <pc:chgData name="Henson Cory (CR/RSI1-NA)" userId="1e721f52-5d52-4d35-989c-1730cc40597f" providerId="ADAL" clId="{5F00F7F9-4608-478C-96CB-AE157BDE57D6}"/>
    <pc:docChg chg="undo custSel modSld">
      <pc:chgData name="Henson Cory (CR/RSI1-NA)" userId="1e721f52-5d52-4d35-989c-1730cc40597f" providerId="ADAL" clId="{5F00F7F9-4608-478C-96CB-AE157BDE57D6}" dt="2024-04-09T14:52:55.213" v="425" actId="27636"/>
      <pc:docMkLst>
        <pc:docMk/>
      </pc:docMkLst>
      <pc:sldChg chg="addSp delSp modSp mod">
        <pc:chgData name="Henson Cory (CR/RSI1-NA)" userId="1e721f52-5d52-4d35-989c-1730cc40597f" providerId="ADAL" clId="{5F00F7F9-4608-478C-96CB-AE157BDE57D6}" dt="2024-04-09T14:52:55.213" v="425" actId="27636"/>
        <pc:sldMkLst>
          <pc:docMk/>
          <pc:sldMk cId="2863139001" sldId="2147479393"/>
        </pc:sldMkLst>
        <pc:spChg chg="add mod">
          <ac:chgData name="Henson Cory (CR/RSI1-NA)" userId="1e721f52-5d52-4d35-989c-1730cc40597f" providerId="ADAL" clId="{5F00F7F9-4608-478C-96CB-AE157BDE57D6}" dt="2024-04-09T14:43:30.293" v="122" actId="120"/>
          <ac:spMkLst>
            <pc:docMk/>
            <pc:sldMk cId="2863139001" sldId="2147479393"/>
            <ac:spMk id="5" creationId="{88FFAE85-0CCD-C242-94D2-21F59986602E}"/>
          </ac:spMkLst>
        </pc:spChg>
        <pc:spChg chg="add del mod">
          <ac:chgData name="Henson Cory (CR/RSI1-NA)" userId="1e721f52-5d52-4d35-989c-1730cc40597f" providerId="ADAL" clId="{5F00F7F9-4608-478C-96CB-AE157BDE57D6}" dt="2024-04-09T14:43:18.560" v="120" actId="478"/>
          <ac:spMkLst>
            <pc:docMk/>
            <pc:sldMk cId="2863139001" sldId="2147479393"/>
            <ac:spMk id="9" creationId="{E84D8FC6-86C6-D606-E713-AE909054EE3A}"/>
          </ac:spMkLst>
        </pc:spChg>
        <pc:spChg chg="mod">
          <ac:chgData name="Henson Cory (CR/RSI1-NA)" userId="1e721f52-5d52-4d35-989c-1730cc40597f" providerId="ADAL" clId="{5F00F7F9-4608-478C-96CB-AE157BDE57D6}" dt="2024-04-09T14:52:55.213" v="425" actId="27636"/>
          <ac:spMkLst>
            <pc:docMk/>
            <pc:sldMk cId="2863139001" sldId="2147479393"/>
            <ac:spMk id="17" creationId="{644BAE22-54C5-27D1-5091-6E41C44402CD}"/>
          </ac:spMkLst>
        </pc:spChg>
        <pc:picChg chg="add mod">
          <ac:chgData name="Henson Cory (CR/RSI1-NA)" userId="1e721f52-5d52-4d35-989c-1730cc40597f" providerId="ADAL" clId="{5F00F7F9-4608-478C-96CB-AE157BDE57D6}" dt="2024-04-09T14:41:14.967" v="75" actId="1076"/>
          <ac:picMkLst>
            <pc:docMk/>
            <pc:sldMk cId="2863139001" sldId="2147479393"/>
            <ac:picMk id="3" creationId="{385ABA64-215D-46EB-33EA-8BC3CF1F1BA7}"/>
          </ac:picMkLst>
        </pc:picChg>
        <pc:picChg chg="del mod">
          <ac:chgData name="Henson Cory (CR/RSI1-NA)" userId="1e721f52-5d52-4d35-989c-1730cc40597f" providerId="ADAL" clId="{5F00F7F9-4608-478C-96CB-AE157BDE57D6}" dt="2024-04-09T14:43:11.097" v="119" actId="478"/>
          <ac:picMkLst>
            <pc:docMk/>
            <pc:sldMk cId="2863139001" sldId="2147479393"/>
            <ac:picMk id="16" creationId="{C19E6793-AAE5-77C3-D482-05A14F99392D}"/>
          </ac:picMkLst>
        </pc:picChg>
      </pc:sldChg>
    </pc:docChg>
  </pc:docChgLst>
  <pc:docChgLst>
    <pc:chgData name="Oltramari Alessandro (CR/RSI1-NA)" userId="507e51d1-8791-44f8-97d3-64f77a3e7d1b" providerId="ADAL" clId="{ECA47ECC-BD97-FB45-B9FC-DF31D44DAEC7}"/>
    <pc:docChg chg="undo custSel addSld delSld modSld sldOrd delMainMaster">
      <pc:chgData name="Oltramari Alessandro (CR/RSI1-NA)" userId="507e51d1-8791-44f8-97d3-64f77a3e7d1b" providerId="ADAL" clId="{ECA47ECC-BD97-FB45-B9FC-DF31D44DAEC7}" dt="2024-06-20T17:15:33.537" v="7412" actId="680"/>
      <pc:docMkLst>
        <pc:docMk/>
      </pc:docMkLst>
      <pc:sldChg chg="addSp delSp modSp add mod modClrScheme chgLayout">
        <pc:chgData name="Oltramari Alessandro (CR/RSI1-NA)" userId="507e51d1-8791-44f8-97d3-64f77a3e7d1b" providerId="ADAL" clId="{ECA47ECC-BD97-FB45-B9FC-DF31D44DAEC7}" dt="2024-06-18T02:18:16.348" v="7282"/>
        <pc:sldMkLst>
          <pc:docMk/>
          <pc:sldMk cId="1620658640" sldId="262"/>
        </pc:sldMkLst>
        <pc:spChg chg="del">
          <ac:chgData name="Oltramari Alessandro (CR/RSI1-NA)" userId="507e51d1-8791-44f8-97d3-64f77a3e7d1b" providerId="ADAL" clId="{ECA47ECC-BD97-FB45-B9FC-DF31D44DAEC7}" dt="2024-06-17T20:45:21.894" v="2108" actId="478"/>
          <ac:spMkLst>
            <pc:docMk/>
            <pc:sldMk cId="1620658640" sldId="262"/>
            <ac:spMk id="3" creationId="{DFE201CE-5F60-B9E1-C230-4AAB2A2FACB7}"/>
          </ac:spMkLst>
        </pc:spChg>
        <pc:spChg chg="add del mod">
          <ac:chgData name="Oltramari Alessandro (CR/RSI1-NA)" userId="507e51d1-8791-44f8-97d3-64f77a3e7d1b" providerId="ADAL" clId="{ECA47ECC-BD97-FB45-B9FC-DF31D44DAEC7}" dt="2024-06-17T20:45:33.672" v="2114" actId="478"/>
          <ac:spMkLst>
            <pc:docMk/>
            <pc:sldMk cId="1620658640" sldId="262"/>
            <ac:spMk id="4" creationId="{19C156A3-B38E-77D5-9105-8C1BEA6EF19C}"/>
          </ac:spMkLst>
        </pc:spChg>
        <pc:spChg chg="add del mod">
          <ac:chgData name="Oltramari Alessandro (CR/RSI1-NA)" userId="507e51d1-8791-44f8-97d3-64f77a3e7d1b" providerId="ADAL" clId="{ECA47ECC-BD97-FB45-B9FC-DF31D44DAEC7}" dt="2024-06-17T20:45:24.915" v="2110" actId="478"/>
          <ac:spMkLst>
            <pc:docMk/>
            <pc:sldMk cId="1620658640" sldId="262"/>
            <ac:spMk id="7" creationId="{3EB36C3D-09B2-1E9B-3168-5961BEF44D0F}"/>
          </ac:spMkLst>
        </pc:spChg>
        <pc:spChg chg="add del mod">
          <ac:chgData name="Oltramari Alessandro (CR/RSI1-NA)" userId="507e51d1-8791-44f8-97d3-64f77a3e7d1b" providerId="ADAL" clId="{ECA47ECC-BD97-FB45-B9FC-DF31D44DAEC7}" dt="2024-06-17T20:45:28.219" v="2112" actId="478"/>
          <ac:spMkLst>
            <pc:docMk/>
            <pc:sldMk cId="1620658640" sldId="262"/>
            <ac:spMk id="9" creationId="{CF4969A3-B591-A902-519F-CD0D7A0C224B}"/>
          </ac:spMkLst>
        </pc:spChg>
        <pc:spChg chg="add mod ord">
          <ac:chgData name="Oltramari Alessandro (CR/RSI1-NA)" userId="507e51d1-8791-44f8-97d3-64f77a3e7d1b" providerId="ADAL" clId="{ECA47ECC-BD97-FB45-B9FC-DF31D44DAEC7}" dt="2024-06-17T20:49:34.471" v="2225" actId="20577"/>
          <ac:spMkLst>
            <pc:docMk/>
            <pc:sldMk cId="1620658640" sldId="262"/>
            <ac:spMk id="10" creationId="{463C7E4C-6F0C-3DA0-24FD-127100CFE6B7}"/>
          </ac:spMkLst>
        </pc:spChg>
        <pc:spChg chg="add mod ord">
          <ac:chgData name="Oltramari Alessandro (CR/RSI1-NA)" userId="507e51d1-8791-44f8-97d3-64f77a3e7d1b" providerId="ADAL" clId="{ECA47ECC-BD97-FB45-B9FC-DF31D44DAEC7}" dt="2024-06-17T22:02:49.353" v="4068"/>
          <ac:spMkLst>
            <pc:docMk/>
            <pc:sldMk cId="1620658640" sldId="262"/>
            <ac:spMk id="11" creationId="{917930AF-4532-3CE6-8F8C-45C8885EBA89}"/>
          </ac:spMkLst>
        </pc:spChg>
        <pc:spChg chg="add del mod">
          <ac:chgData name="Oltramari Alessandro (CR/RSI1-NA)" userId="507e51d1-8791-44f8-97d3-64f77a3e7d1b" providerId="ADAL" clId="{ECA47ECC-BD97-FB45-B9FC-DF31D44DAEC7}" dt="2024-06-18T02:17:45.558" v="7281"/>
          <ac:spMkLst>
            <pc:docMk/>
            <pc:sldMk cId="1620658640" sldId="262"/>
            <ac:spMk id="12" creationId="{B742F018-0C33-F300-5C16-76213C24AD08}"/>
          </ac:spMkLst>
        </pc:spChg>
        <pc:spChg chg="add mod">
          <ac:chgData name="Oltramari Alessandro (CR/RSI1-NA)" userId="507e51d1-8791-44f8-97d3-64f77a3e7d1b" providerId="ADAL" clId="{ECA47ECC-BD97-FB45-B9FC-DF31D44DAEC7}" dt="2024-06-18T01:27:32.152" v="6872"/>
          <ac:spMkLst>
            <pc:docMk/>
            <pc:sldMk cId="1620658640" sldId="262"/>
            <ac:spMk id="13" creationId="{A6620EB3-3AE1-5D0B-B96D-1719F3E01CF4}"/>
          </ac:spMkLst>
        </pc:spChg>
        <pc:spChg chg="add mod">
          <ac:chgData name="Oltramari Alessandro (CR/RSI1-NA)" userId="507e51d1-8791-44f8-97d3-64f77a3e7d1b" providerId="ADAL" clId="{ECA47ECC-BD97-FB45-B9FC-DF31D44DAEC7}" dt="2024-06-18T02:18:16.348" v="7282"/>
          <ac:spMkLst>
            <pc:docMk/>
            <pc:sldMk cId="1620658640" sldId="262"/>
            <ac:spMk id="14" creationId="{865D56C8-D515-DF05-856E-9A1558A83EEF}"/>
          </ac:spMkLst>
        </pc:spChg>
        <pc:picChg chg="add del mod ord">
          <ac:chgData name="Oltramari Alessandro (CR/RSI1-NA)" userId="507e51d1-8791-44f8-97d3-64f77a3e7d1b" providerId="ADAL" clId="{ECA47ECC-BD97-FB45-B9FC-DF31D44DAEC7}" dt="2024-06-18T01:59:20.812" v="6887" actId="1076"/>
          <ac:picMkLst>
            <pc:docMk/>
            <pc:sldMk cId="1620658640" sldId="262"/>
            <ac:picMk id="5" creationId="{9C34C6F1-DDB6-0098-F6DF-3B08D50D3F81}"/>
          </ac:picMkLst>
        </pc:picChg>
      </pc:sldChg>
      <pc:sldChg chg="addSp delSp modSp add mod chgLayout">
        <pc:chgData name="Oltramari Alessandro (CR/RSI1-NA)" userId="507e51d1-8791-44f8-97d3-64f77a3e7d1b" providerId="ADAL" clId="{ECA47ECC-BD97-FB45-B9FC-DF31D44DAEC7}" dt="2024-06-18T17:50:41.752" v="7340" actId="478"/>
        <pc:sldMkLst>
          <pc:docMk/>
          <pc:sldMk cId="551573615" sldId="268"/>
        </pc:sldMkLst>
        <pc:spChg chg="mod ord">
          <ac:chgData name="Oltramari Alessandro (CR/RSI1-NA)" userId="507e51d1-8791-44f8-97d3-64f77a3e7d1b" providerId="ADAL" clId="{ECA47ECC-BD97-FB45-B9FC-DF31D44DAEC7}" dt="2024-06-17T20:33:12.111" v="1921" actId="26606"/>
          <ac:spMkLst>
            <pc:docMk/>
            <pc:sldMk cId="551573615" sldId="268"/>
            <ac:spMk id="2" creationId="{1C9BC7EE-8872-E1D4-84D0-FDFB0656272A}"/>
          </ac:spMkLst>
        </pc:spChg>
        <pc:spChg chg="add mod ord">
          <ac:chgData name="Oltramari Alessandro (CR/RSI1-NA)" userId="507e51d1-8791-44f8-97d3-64f77a3e7d1b" providerId="ADAL" clId="{ECA47ECC-BD97-FB45-B9FC-DF31D44DAEC7}" dt="2024-06-17T22:02:46.501" v="4067"/>
          <ac:spMkLst>
            <pc:docMk/>
            <pc:sldMk cId="551573615" sldId="268"/>
            <ac:spMk id="3" creationId="{B1813ABA-B1B6-A7CB-93EC-0AF40A220A52}"/>
          </ac:spMkLst>
        </pc:spChg>
        <pc:spChg chg="add del mod ord">
          <ac:chgData name="Oltramari Alessandro (CR/RSI1-NA)" userId="507e51d1-8791-44f8-97d3-64f77a3e7d1b" providerId="ADAL" clId="{ECA47ECC-BD97-FB45-B9FC-DF31D44DAEC7}" dt="2024-06-17T20:33:12.111" v="1921" actId="26606"/>
          <ac:spMkLst>
            <pc:docMk/>
            <pc:sldMk cId="551573615" sldId="268"/>
            <ac:spMk id="4" creationId="{6C82500E-04E2-8419-8227-835ED3D3BBE4}"/>
          </ac:spMkLst>
        </pc:spChg>
        <pc:spChg chg="del mod ord">
          <ac:chgData name="Oltramari Alessandro (CR/RSI1-NA)" userId="507e51d1-8791-44f8-97d3-64f77a3e7d1b" providerId="ADAL" clId="{ECA47ECC-BD97-FB45-B9FC-DF31D44DAEC7}" dt="2024-06-18T02:17:45.558" v="7281"/>
          <ac:spMkLst>
            <pc:docMk/>
            <pc:sldMk cId="551573615" sldId="268"/>
            <ac:spMk id="5" creationId="{3AB39E8F-2914-7BCE-5022-BD81C00344EE}"/>
          </ac:spMkLst>
        </pc:spChg>
        <pc:spChg chg="add mod">
          <ac:chgData name="Oltramari Alessandro (CR/RSI1-NA)" userId="507e51d1-8791-44f8-97d3-64f77a3e7d1b" providerId="ADAL" clId="{ECA47ECC-BD97-FB45-B9FC-DF31D44DAEC7}" dt="2024-06-18T01:27:30.692" v="6871"/>
          <ac:spMkLst>
            <pc:docMk/>
            <pc:sldMk cId="551573615" sldId="268"/>
            <ac:spMk id="6" creationId="{30ACA896-7314-398E-B9DB-10BF70FD14DD}"/>
          </ac:spMkLst>
        </pc:spChg>
        <pc:spChg chg="add mod">
          <ac:chgData name="Oltramari Alessandro (CR/RSI1-NA)" userId="507e51d1-8791-44f8-97d3-64f77a3e7d1b" providerId="ADAL" clId="{ECA47ECC-BD97-FB45-B9FC-DF31D44DAEC7}" dt="2024-06-18T02:18:16.348" v="7282"/>
          <ac:spMkLst>
            <pc:docMk/>
            <pc:sldMk cId="551573615" sldId="268"/>
            <ac:spMk id="8" creationId="{F69A12E5-AD3D-6CB6-8D18-DFF3AF89001D}"/>
          </ac:spMkLst>
        </pc:spChg>
        <pc:graphicFrameChg chg="add del">
          <ac:chgData name="Oltramari Alessandro (CR/RSI1-NA)" userId="507e51d1-8791-44f8-97d3-64f77a3e7d1b" providerId="ADAL" clId="{ECA47ECC-BD97-FB45-B9FC-DF31D44DAEC7}" dt="2024-06-17T20:33:12.086" v="1920" actId="26606"/>
          <ac:graphicFrameMkLst>
            <pc:docMk/>
            <pc:sldMk cId="551573615" sldId="268"/>
            <ac:graphicFrameMk id="7" creationId="{27362073-E8D9-3D9B-E75B-0EAB681E6340}"/>
          </ac:graphicFrameMkLst>
        </pc:graphicFrameChg>
        <pc:graphicFrameChg chg="add mod">
          <ac:chgData name="Oltramari Alessandro (CR/RSI1-NA)" userId="507e51d1-8791-44f8-97d3-64f77a3e7d1b" providerId="ADAL" clId="{ECA47ECC-BD97-FB45-B9FC-DF31D44DAEC7}" dt="2024-06-18T17:50:41.752" v="7340" actId="478"/>
          <ac:graphicFrameMkLst>
            <pc:docMk/>
            <pc:sldMk cId="551573615" sldId="268"/>
            <ac:graphicFrameMk id="9" creationId="{D4D0AF47-C228-B107-AFCB-64AC2CC105BD}"/>
          </ac:graphicFrameMkLst>
        </pc:graphicFrameChg>
      </pc:sldChg>
      <pc:sldChg chg="addSp delSp modSp add mod chgLayout">
        <pc:chgData name="Oltramari Alessandro (CR/RSI1-NA)" userId="507e51d1-8791-44f8-97d3-64f77a3e7d1b" providerId="ADAL" clId="{ECA47ECC-BD97-FB45-B9FC-DF31D44DAEC7}" dt="2024-06-18T02:18:16.348" v="7282"/>
        <pc:sldMkLst>
          <pc:docMk/>
          <pc:sldMk cId="1728280034" sldId="269"/>
        </pc:sldMkLst>
        <pc:spChg chg="mod ord">
          <ac:chgData name="Oltramari Alessandro (CR/RSI1-NA)" userId="507e51d1-8791-44f8-97d3-64f77a3e7d1b" providerId="ADAL" clId="{ECA47ECC-BD97-FB45-B9FC-DF31D44DAEC7}" dt="2024-06-17T21:38:12.195" v="3002" actId="20577"/>
          <ac:spMkLst>
            <pc:docMk/>
            <pc:sldMk cId="1728280034" sldId="269"/>
            <ac:spMk id="2" creationId="{9B0FBEF8-E6BD-7DBC-ADD1-144B95F42C73}"/>
          </ac:spMkLst>
        </pc:spChg>
        <pc:spChg chg="add mod ord">
          <ac:chgData name="Oltramari Alessandro (CR/RSI1-NA)" userId="507e51d1-8791-44f8-97d3-64f77a3e7d1b" providerId="ADAL" clId="{ECA47ECC-BD97-FB45-B9FC-DF31D44DAEC7}" dt="2024-06-17T22:02:52.757" v="4069"/>
          <ac:spMkLst>
            <pc:docMk/>
            <pc:sldMk cId="1728280034" sldId="269"/>
            <ac:spMk id="3" creationId="{14002EB0-6408-E63C-C5B2-CB49A762943A}"/>
          </ac:spMkLst>
        </pc:spChg>
        <pc:spChg chg="mod ord">
          <ac:chgData name="Oltramari Alessandro (CR/RSI1-NA)" userId="507e51d1-8791-44f8-97d3-64f77a3e7d1b" providerId="ADAL" clId="{ECA47ECC-BD97-FB45-B9FC-DF31D44DAEC7}" dt="2024-06-18T01:59:50.756" v="6891" actId="20577"/>
          <ac:spMkLst>
            <pc:docMk/>
            <pc:sldMk cId="1728280034" sldId="269"/>
            <ac:spMk id="4" creationId="{F184C3F8-9A3F-15F4-9160-69E41C18740C}"/>
          </ac:spMkLst>
        </pc:spChg>
        <pc:spChg chg="del mod ord">
          <ac:chgData name="Oltramari Alessandro (CR/RSI1-NA)" userId="507e51d1-8791-44f8-97d3-64f77a3e7d1b" providerId="ADAL" clId="{ECA47ECC-BD97-FB45-B9FC-DF31D44DAEC7}" dt="2024-06-18T02:17:45.558" v="7281"/>
          <ac:spMkLst>
            <pc:docMk/>
            <pc:sldMk cId="1728280034" sldId="269"/>
            <ac:spMk id="5" creationId="{36A7358A-2B77-A3AA-CF47-A4CC0A2391FB}"/>
          </ac:spMkLst>
        </pc:spChg>
        <pc:spChg chg="add mod">
          <ac:chgData name="Oltramari Alessandro (CR/RSI1-NA)" userId="507e51d1-8791-44f8-97d3-64f77a3e7d1b" providerId="ADAL" clId="{ECA47ECC-BD97-FB45-B9FC-DF31D44DAEC7}" dt="2024-06-18T01:27:35.322" v="6873"/>
          <ac:spMkLst>
            <pc:docMk/>
            <pc:sldMk cId="1728280034" sldId="269"/>
            <ac:spMk id="6" creationId="{DEB59F64-9565-EAFB-C770-17D16A7B2AA0}"/>
          </ac:spMkLst>
        </pc:spChg>
        <pc:spChg chg="add mod">
          <ac:chgData name="Oltramari Alessandro (CR/RSI1-NA)" userId="507e51d1-8791-44f8-97d3-64f77a3e7d1b" providerId="ADAL" clId="{ECA47ECC-BD97-FB45-B9FC-DF31D44DAEC7}" dt="2024-06-18T02:18:16.348" v="7282"/>
          <ac:spMkLst>
            <pc:docMk/>
            <pc:sldMk cId="1728280034" sldId="269"/>
            <ac:spMk id="8" creationId="{98D9D60A-949C-07E0-47CB-2390B79837B7}"/>
          </ac:spMkLst>
        </pc:spChg>
        <pc:cxnChg chg="add mod">
          <ac:chgData name="Oltramari Alessandro (CR/RSI1-NA)" userId="507e51d1-8791-44f8-97d3-64f77a3e7d1b" providerId="ADAL" clId="{ECA47ECC-BD97-FB45-B9FC-DF31D44DAEC7}" dt="2024-06-18T02:02:16.002" v="6894" actId="1076"/>
          <ac:cxnSpMkLst>
            <pc:docMk/>
            <pc:sldMk cId="1728280034" sldId="269"/>
            <ac:cxnSpMk id="7" creationId="{7387E71D-79FE-91FE-106E-7598E1594603}"/>
          </ac:cxnSpMkLst>
        </pc:cxnChg>
      </pc:sldChg>
      <pc:sldChg chg="add del">
        <pc:chgData name="Oltramari Alessandro (CR/RSI1-NA)" userId="507e51d1-8791-44f8-97d3-64f77a3e7d1b" providerId="ADAL" clId="{ECA47ECC-BD97-FB45-B9FC-DF31D44DAEC7}" dt="2024-06-17T20:37:53.942" v="2094"/>
        <pc:sldMkLst>
          <pc:docMk/>
          <pc:sldMk cId="2108167209" sldId="274"/>
        </pc:sldMkLst>
      </pc:sldChg>
      <pc:sldChg chg="addSp delSp modSp add mod">
        <pc:chgData name="Oltramari Alessandro (CR/RSI1-NA)" userId="507e51d1-8791-44f8-97d3-64f77a3e7d1b" providerId="ADAL" clId="{ECA47ECC-BD97-FB45-B9FC-DF31D44DAEC7}" dt="2024-06-18T02:18:16.348" v="7282"/>
        <pc:sldMkLst>
          <pc:docMk/>
          <pc:sldMk cId="1661496364" sldId="560"/>
        </pc:sldMkLst>
        <pc:spChg chg="mod">
          <ac:chgData name="Oltramari Alessandro (CR/RSI1-NA)" userId="507e51d1-8791-44f8-97d3-64f77a3e7d1b" providerId="ADAL" clId="{ECA47ECC-BD97-FB45-B9FC-DF31D44DAEC7}" dt="2024-06-18T01:04:46.068" v="6430" actId="20577"/>
          <ac:spMkLst>
            <pc:docMk/>
            <pc:sldMk cId="1661496364" sldId="560"/>
            <ac:spMk id="2" creationId="{00000000-0000-0000-0000-000000000000}"/>
          </ac:spMkLst>
        </pc:spChg>
        <pc:spChg chg="mod">
          <ac:chgData name="Oltramari Alessandro (CR/RSI1-NA)" userId="507e51d1-8791-44f8-97d3-64f77a3e7d1b" providerId="ADAL" clId="{ECA47ECC-BD97-FB45-B9FC-DF31D44DAEC7}" dt="2024-06-17T21:45:05.188" v="3626"/>
          <ac:spMkLst>
            <pc:docMk/>
            <pc:sldMk cId="1661496364" sldId="560"/>
            <ac:spMk id="3" creationId="{00000000-0000-0000-0000-000000000000}"/>
          </ac:spMkLst>
        </pc:spChg>
        <pc:spChg chg="del">
          <ac:chgData name="Oltramari Alessandro (CR/RSI1-NA)" userId="507e51d1-8791-44f8-97d3-64f77a3e7d1b" providerId="ADAL" clId="{ECA47ECC-BD97-FB45-B9FC-DF31D44DAEC7}" dt="2024-06-18T01:19:11.932" v="6708"/>
          <ac:spMkLst>
            <pc:docMk/>
            <pc:sldMk cId="1661496364" sldId="560"/>
            <ac:spMk id="4" creationId="{00000000-0000-0000-0000-000000000000}"/>
          </ac:spMkLst>
        </pc:spChg>
        <pc:spChg chg="add mod">
          <ac:chgData name="Oltramari Alessandro (CR/RSI1-NA)" userId="507e51d1-8791-44f8-97d3-64f77a3e7d1b" providerId="ADAL" clId="{ECA47ECC-BD97-FB45-B9FC-DF31D44DAEC7}" dt="2024-06-18T01:06:31.768" v="6433" actId="767"/>
          <ac:spMkLst>
            <pc:docMk/>
            <pc:sldMk cId="1661496364" sldId="560"/>
            <ac:spMk id="5" creationId="{EC08D670-BEED-E8F5-5240-5E7C2ECA8B54}"/>
          </ac:spMkLst>
        </pc:spChg>
        <pc:spChg chg="add del mod">
          <ac:chgData name="Oltramari Alessandro (CR/RSI1-NA)" userId="507e51d1-8791-44f8-97d3-64f77a3e7d1b" providerId="ADAL" clId="{ECA47ECC-BD97-FB45-B9FC-DF31D44DAEC7}" dt="2024-06-18T02:17:45.558" v="7281"/>
          <ac:spMkLst>
            <pc:docMk/>
            <pc:sldMk cId="1661496364" sldId="560"/>
            <ac:spMk id="6" creationId="{BB301355-8AEB-7B3D-0829-5681FF315B8B}"/>
          </ac:spMkLst>
        </pc:spChg>
        <pc:spChg chg="add del mod">
          <ac:chgData name="Oltramari Alessandro (CR/RSI1-NA)" userId="507e51d1-8791-44f8-97d3-64f77a3e7d1b" providerId="ADAL" clId="{ECA47ECC-BD97-FB45-B9FC-DF31D44DAEC7}" dt="2024-06-18T01:26:55.885" v="6861" actId="478"/>
          <ac:spMkLst>
            <pc:docMk/>
            <pc:sldMk cId="1661496364" sldId="560"/>
            <ac:spMk id="7" creationId="{2DE307DF-29CE-D056-1185-282EB78BFE6D}"/>
          </ac:spMkLst>
        </pc:spChg>
        <pc:spChg chg="add mod">
          <ac:chgData name="Oltramari Alessandro (CR/RSI1-NA)" userId="507e51d1-8791-44f8-97d3-64f77a3e7d1b" providerId="ADAL" clId="{ECA47ECC-BD97-FB45-B9FC-DF31D44DAEC7}" dt="2024-06-18T02:18:16.348" v="7282"/>
          <ac:spMkLst>
            <pc:docMk/>
            <pc:sldMk cId="1661496364" sldId="560"/>
            <ac:spMk id="8" creationId="{7FC1A80D-7848-1D6D-5611-029E87AAB38A}"/>
          </ac:spMkLst>
        </pc:spChg>
        <pc:spChg chg="mod">
          <ac:chgData name="Oltramari Alessandro (CR/RSI1-NA)" userId="507e51d1-8791-44f8-97d3-64f77a3e7d1b" providerId="ADAL" clId="{ECA47ECC-BD97-FB45-B9FC-DF31D44DAEC7}" dt="2024-06-18T01:06:34.236" v="6434" actId="14100"/>
          <ac:spMkLst>
            <pc:docMk/>
            <pc:sldMk cId="1661496364" sldId="560"/>
            <ac:spMk id="14" creationId="{2A6C7C98-9827-0C44-8EB8-C1CFC0923D86}"/>
          </ac:spMkLst>
        </pc:spChg>
        <pc:spChg chg="mod">
          <ac:chgData name="Oltramari Alessandro (CR/RSI1-NA)" userId="507e51d1-8791-44f8-97d3-64f77a3e7d1b" providerId="ADAL" clId="{ECA47ECC-BD97-FB45-B9FC-DF31D44DAEC7}" dt="2024-06-18T01:06:34.236" v="6434" actId="14100"/>
          <ac:spMkLst>
            <pc:docMk/>
            <pc:sldMk cId="1661496364" sldId="560"/>
            <ac:spMk id="15" creationId="{41E84160-A2A5-E94F-A2DB-FC8946D70E80}"/>
          </ac:spMkLst>
        </pc:spChg>
        <pc:spChg chg="mod">
          <ac:chgData name="Oltramari Alessandro (CR/RSI1-NA)" userId="507e51d1-8791-44f8-97d3-64f77a3e7d1b" providerId="ADAL" clId="{ECA47ECC-BD97-FB45-B9FC-DF31D44DAEC7}" dt="2024-06-18T01:06:34.236" v="6434" actId="14100"/>
          <ac:spMkLst>
            <pc:docMk/>
            <pc:sldMk cId="1661496364" sldId="560"/>
            <ac:spMk id="16" creationId="{A7FAFD82-B875-5A4D-8F83-743C0C106EED}"/>
          </ac:spMkLst>
        </pc:spChg>
        <pc:spChg chg="mod">
          <ac:chgData name="Oltramari Alessandro (CR/RSI1-NA)" userId="507e51d1-8791-44f8-97d3-64f77a3e7d1b" providerId="ADAL" clId="{ECA47ECC-BD97-FB45-B9FC-DF31D44DAEC7}" dt="2024-06-18T01:06:34.236" v="6434" actId="14100"/>
          <ac:spMkLst>
            <pc:docMk/>
            <pc:sldMk cId="1661496364" sldId="560"/>
            <ac:spMk id="17" creationId="{6B58176F-1F89-1D47-BA0F-89BB3149881B}"/>
          </ac:spMkLst>
        </pc:spChg>
        <pc:spChg chg="mod">
          <ac:chgData name="Oltramari Alessandro (CR/RSI1-NA)" userId="507e51d1-8791-44f8-97d3-64f77a3e7d1b" providerId="ADAL" clId="{ECA47ECC-BD97-FB45-B9FC-DF31D44DAEC7}" dt="2024-06-18T01:06:34.236" v="6434" actId="14100"/>
          <ac:spMkLst>
            <pc:docMk/>
            <pc:sldMk cId="1661496364" sldId="560"/>
            <ac:spMk id="18" creationId="{97B08BA5-99A1-A844-9C55-556F299E0E9B}"/>
          </ac:spMkLst>
        </pc:spChg>
        <pc:spChg chg="del">
          <ac:chgData name="Oltramari Alessandro (CR/RSI1-NA)" userId="507e51d1-8791-44f8-97d3-64f77a3e7d1b" providerId="ADAL" clId="{ECA47ECC-BD97-FB45-B9FC-DF31D44DAEC7}" dt="2024-06-18T01:06:05.458" v="6431" actId="478"/>
          <ac:spMkLst>
            <pc:docMk/>
            <pc:sldMk cId="1661496364" sldId="560"/>
            <ac:spMk id="19" creationId="{00000000-0000-0000-0000-000000000000}"/>
          </ac:spMkLst>
        </pc:spChg>
        <pc:spChg chg="mod">
          <ac:chgData name="Oltramari Alessandro (CR/RSI1-NA)" userId="507e51d1-8791-44f8-97d3-64f77a3e7d1b" providerId="ADAL" clId="{ECA47ECC-BD97-FB45-B9FC-DF31D44DAEC7}" dt="2024-06-18T01:06:39.034" v="6435" actId="14100"/>
          <ac:spMkLst>
            <pc:docMk/>
            <pc:sldMk cId="1661496364" sldId="560"/>
            <ac:spMk id="22" creationId="{00000000-0000-0000-0000-000000000000}"/>
          </ac:spMkLst>
        </pc:spChg>
        <pc:grpChg chg="mod">
          <ac:chgData name="Oltramari Alessandro (CR/RSI1-NA)" userId="507e51d1-8791-44f8-97d3-64f77a3e7d1b" providerId="ADAL" clId="{ECA47ECC-BD97-FB45-B9FC-DF31D44DAEC7}" dt="2024-06-18T01:06:34.236" v="6434" actId="14100"/>
          <ac:grpSpMkLst>
            <pc:docMk/>
            <pc:sldMk cId="1661496364" sldId="560"/>
            <ac:grpSpMk id="13" creationId="{92473154-7D3C-5947-A1BA-50D8DAC5F5DF}"/>
          </ac:grpSpMkLst>
        </pc:grpChg>
      </pc:sldChg>
      <pc:sldChg chg="modSp mod">
        <pc:chgData name="Oltramari Alessandro (CR/RSI1-NA)" userId="507e51d1-8791-44f8-97d3-64f77a3e7d1b" providerId="ADAL" clId="{ECA47ECC-BD97-FB45-B9FC-DF31D44DAEC7}" dt="2024-06-18T01:03:51.208" v="6422" actId="27636"/>
        <pc:sldMkLst>
          <pc:docMk/>
          <pc:sldMk cId="3687502839" sldId="688"/>
        </pc:sldMkLst>
        <pc:spChg chg="mod">
          <ac:chgData name="Oltramari Alessandro (CR/RSI1-NA)" userId="507e51d1-8791-44f8-97d3-64f77a3e7d1b" providerId="ADAL" clId="{ECA47ECC-BD97-FB45-B9FC-DF31D44DAEC7}" dt="2024-06-17T21:36:43.597" v="2984" actId="20577"/>
          <ac:spMkLst>
            <pc:docMk/>
            <pc:sldMk cId="3687502839" sldId="688"/>
            <ac:spMk id="2" creationId="{C82A6015-0187-86B4-D891-1F5654875CED}"/>
          </ac:spMkLst>
        </pc:spChg>
        <pc:spChg chg="mod">
          <ac:chgData name="Oltramari Alessandro (CR/RSI1-NA)" userId="507e51d1-8791-44f8-97d3-64f77a3e7d1b" providerId="ADAL" clId="{ECA47ECC-BD97-FB45-B9FC-DF31D44DAEC7}" dt="2024-06-18T01:03:51.208" v="6422" actId="27636"/>
          <ac:spMkLst>
            <pc:docMk/>
            <pc:sldMk cId="3687502839" sldId="688"/>
            <ac:spMk id="6" creationId="{DF7FEFC8-9D33-4D29-ABC3-D85F6F1F2557}"/>
          </ac:spMkLst>
        </pc:spChg>
      </pc:sldChg>
      <pc:sldChg chg="del">
        <pc:chgData name="Oltramari Alessandro (CR/RSI1-NA)" userId="507e51d1-8791-44f8-97d3-64f77a3e7d1b" providerId="ADAL" clId="{ECA47ECC-BD97-FB45-B9FC-DF31D44DAEC7}" dt="2024-06-17T15:14:45.466" v="10" actId="2696"/>
        <pc:sldMkLst>
          <pc:docMk/>
          <pc:sldMk cId="1891272573" sldId="868"/>
        </pc:sldMkLst>
      </pc:sldChg>
      <pc:sldChg chg="addSp delSp modSp add mod modNotesTx">
        <pc:chgData name="Oltramari Alessandro (CR/RSI1-NA)" userId="507e51d1-8791-44f8-97d3-64f77a3e7d1b" providerId="ADAL" clId="{ECA47ECC-BD97-FB45-B9FC-DF31D44DAEC7}" dt="2024-06-18T17:45:11.565" v="7295" actId="5793"/>
        <pc:sldMkLst>
          <pc:docMk/>
          <pc:sldMk cId="2036068920" sldId="2134806329"/>
        </pc:sldMkLst>
        <pc:spChg chg="mod">
          <ac:chgData name="Oltramari Alessandro (CR/RSI1-NA)" userId="507e51d1-8791-44f8-97d3-64f77a3e7d1b" providerId="ADAL" clId="{ECA47ECC-BD97-FB45-B9FC-DF31D44DAEC7}" dt="2024-06-17T22:02:19.261" v="4064" actId="1076"/>
          <ac:spMkLst>
            <pc:docMk/>
            <pc:sldMk cId="2036068920" sldId="2134806329"/>
            <ac:spMk id="2" creationId="{7A76E1DB-CABC-02DA-DFBE-9AEA251B2C6D}"/>
          </ac:spMkLst>
        </pc:spChg>
        <pc:spChg chg="mod">
          <ac:chgData name="Oltramari Alessandro (CR/RSI1-NA)" userId="507e51d1-8791-44f8-97d3-64f77a3e7d1b" providerId="ADAL" clId="{ECA47ECC-BD97-FB45-B9FC-DF31D44DAEC7}" dt="2024-06-17T21:47:13.377" v="3628"/>
          <ac:spMkLst>
            <pc:docMk/>
            <pc:sldMk cId="2036068920" sldId="2134806329"/>
            <ac:spMk id="3" creationId="{645539B6-2B1C-208C-449D-C37487442C22}"/>
          </ac:spMkLst>
        </pc:spChg>
        <pc:spChg chg="mod">
          <ac:chgData name="Oltramari Alessandro (CR/RSI1-NA)" userId="507e51d1-8791-44f8-97d3-64f77a3e7d1b" providerId="ADAL" clId="{ECA47ECC-BD97-FB45-B9FC-DF31D44DAEC7}" dt="2024-06-17T21:53:50.091" v="3781" actId="1076"/>
          <ac:spMkLst>
            <pc:docMk/>
            <pc:sldMk cId="2036068920" sldId="2134806329"/>
            <ac:spMk id="4" creationId="{6D97E283-E8B9-FF31-11FD-AB7C43F5A7DE}"/>
          </ac:spMkLst>
        </pc:spChg>
        <pc:spChg chg="del">
          <ac:chgData name="Oltramari Alessandro (CR/RSI1-NA)" userId="507e51d1-8791-44f8-97d3-64f77a3e7d1b" providerId="ADAL" clId="{ECA47ECC-BD97-FB45-B9FC-DF31D44DAEC7}" dt="2024-06-18T02:17:45.558" v="7281"/>
          <ac:spMkLst>
            <pc:docMk/>
            <pc:sldMk cId="2036068920" sldId="2134806329"/>
            <ac:spMk id="5" creationId="{2F343C0A-ABA6-D121-2625-A6FA896FDBE7}"/>
          </ac:spMkLst>
        </pc:spChg>
        <pc:spChg chg="add mod">
          <ac:chgData name="Oltramari Alessandro (CR/RSI1-NA)" userId="507e51d1-8791-44f8-97d3-64f77a3e7d1b" providerId="ADAL" clId="{ECA47ECC-BD97-FB45-B9FC-DF31D44DAEC7}" dt="2024-06-17T21:59:01.822" v="3911" actId="1076"/>
          <ac:spMkLst>
            <pc:docMk/>
            <pc:sldMk cId="2036068920" sldId="2134806329"/>
            <ac:spMk id="6" creationId="{8B7B5017-E417-81D1-8EF0-3FD9BF498A0C}"/>
          </ac:spMkLst>
        </pc:spChg>
        <pc:spChg chg="mod">
          <ac:chgData name="Oltramari Alessandro (CR/RSI1-NA)" userId="507e51d1-8791-44f8-97d3-64f77a3e7d1b" providerId="ADAL" clId="{ECA47ECC-BD97-FB45-B9FC-DF31D44DAEC7}" dt="2024-06-17T21:58:37.150" v="3870" actId="1076"/>
          <ac:spMkLst>
            <pc:docMk/>
            <pc:sldMk cId="2036068920" sldId="2134806329"/>
            <ac:spMk id="10" creationId="{0AC3F6A6-1B94-41AB-93AD-45309ED68900}"/>
          </ac:spMkLst>
        </pc:spChg>
        <pc:spChg chg="mod">
          <ac:chgData name="Oltramari Alessandro (CR/RSI1-NA)" userId="507e51d1-8791-44f8-97d3-64f77a3e7d1b" providerId="ADAL" clId="{ECA47ECC-BD97-FB45-B9FC-DF31D44DAEC7}" dt="2024-06-17T21:58:11.245" v="3854" actId="1036"/>
          <ac:spMkLst>
            <pc:docMk/>
            <pc:sldMk cId="2036068920" sldId="2134806329"/>
            <ac:spMk id="11" creationId="{BE656343-ABB5-4574-B9AE-296FF9681F6C}"/>
          </ac:spMkLst>
        </pc:spChg>
        <pc:spChg chg="mod">
          <ac:chgData name="Oltramari Alessandro (CR/RSI1-NA)" userId="507e51d1-8791-44f8-97d3-64f77a3e7d1b" providerId="ADAL" clId="{ECA47ECC-BD97-FB45-B9FC-DF31D44DAEC7}" dt="2024-06-17T21:58:54.065" v="3909" actId="1076"/>
          <ac:spMkLst>
            <pc:docMk/>
            <pc:sldMk cId="2036068920" sldId="2134806329"/>
            <ac:spMk id="20" creationId="{9D98D7A6-6302-4425-81BD-93FB43F00AC5}"/>
          </ac:spMkLst>
        </pc:spChg>
        <pc:spChg chg="mod">
          <ac:chgData name="Oltramari Alessandro (CR/RSI1-NA)" userId="507e51d1-8791-44f8-97d3-64f77a3e7d1b" providerId="ADAL" clId="{ECA47ECC-BD97-FB45-B9FC-DF31D44DAEC7}" dt="2024-06-17T21:55:31.530" v="3836" actId="1035"/>
          <ac:spMkLst>
            <pc:docMk/>
            <pc:sldMk cId="2036068920" sldId="2134806329"/>
            <ac:spMk id="21" creationId="{9095891E-EEEB-41D9-480E-2733AE30E5FF}"/>
          </ac:spMkLst>
        </pc:spChg>
        <pc:spChg chg="add mod">
          <ac:chgData name="Oltramari Alessandro (CR/RSI1-NA)" userId="507e51d1-8791-44f8-97d3-64f77a3e7d1b" providerId="ADAL" clId="{ECA47ECC-BD97-FB45-B9FC-DF31D44DAEC7}" dt="2024-06-17T22:01:15.385" v="3966" actId="20577"/>
          <ac:spMkLst>
            <pc:docMk/>
            <pc:sldMk cId="2036068920" sldId="2134806329"/>
            <ac:spMk id="23" creationId="{02E2B80A-90B7-6513-D449-A766095C4B6A}"/>
          </ac:spMkLst>
        </pc:spChg>
        <pc:spChg chg="add mod">
          <ac:chgData name="Oltramari Alessandro (CR/RSI1-NA)" userId="507e51d1-8791-44f8-97d3-64f77a3e7d1b" providerId="ADAL" clId="{ECA47ECC-BD97-FB45-B9FC-DF31D44DAEC7}" dt="2024-06-18T02:18:16.348" v="7282"/>
          <ac:spMkLst>
            <pc:docMk/>
            <pc:sldMk cId="2036068920" sldId="2134806329"/>
            <ac:spMk id="26" creationId="{66095371-99B4-DE32-B682-79D133B57C18}"/>
          </ac:spMkLst>
        </pc:spChg>
        <pc:spChg chg="add mod">
          <ac:chgData name="Oltramari Alessandro (CR/RSI1-NA)" userId="507e51d1-8791-44f8-97d3-64f77a3e7d1b" providerId="ADAL" clId="{ECA47ECC-BD97-FB45-B9FC-DF31D44DAEC7}" dt="2024-06-18T17:45:11.565" v="7295" actId="5793"/>
          <ac:spMkLst>
            <pc:docMk/>
            <pc:sldMk cId="2036068920" sldId="2134806329"/>
            <ac:spMk id="27" creationId="{AF25FA40-4984-5021-569A-87DB5B7816C9}"/>
          </ac:spMkLst>
        </pc:spChg>
        <pc:grpChg chg="add mod">
          <ac:chgData name="Oltramari Alessandro (CR/RSI1-NA)" userId="507e51d1-8791-44f8-97d3-64f77a3e7d1b" providerId="ADAL" clId="{ECA47ECC-BD97-FB45-B9FC-DF31D44DAEC7}" dt="2024-06-17T21:59:46.093" v="3942" actId="1035"/>
          <ac:grpSpMkLst>
            <pc:docMk/>
            <pc:sldMk cId="2036068920" sldId="2134806329"/>
            <ac:grpSpMk id="19" creationId="{2C3330C4-812E-1FCB-F9D6-40FF10DF97F2}"/>
          </ac:grpSpMkLst>
        </pc:grpChg>
        <pc:grpChg chg="mod">
          <ac:chgData name="Oltramari Alessandro (CR/RSI1-NA)" userId="507e51d1-8791-44f8-97d3-64f77a3e7d1b" providerId="ADAL" clId="{ECA47ECC-BD97-FB45-B9FC-DF31D44DAEC7}" dt="2024-06-17T21:59:46.093" v="3942" actId="1035"/>
          <ac:grpSpMkLst>
            <pc:docMk/>
            <pc:sldMk cId="2036068920" sldId="2134806329"/>
            <ac:grpSpMk id="34" creationId="{B4CD2534-8BBE-43CB-BC7C-B57A1062B487}"/>
          </ac:grpSpMkLst>
        </pc:grpChg>
        <pc:grpChg chg="mod">
          <ac:chgData name="Oltramari Alessandro (CR/RSI1-NA)" userId="507e51d1-8791-44f8-97d3-64f77a3e7d1b" providerId="ADAL" clId="{ECA47ECC-BD97-FB45-B9FC-DF31D44DAEC7}" dt="2024-06-17T21:59:46.093" v="3942" actId="1035"/>
          <ac:grpSpMkLst>
            <pc:docMk/>
            <pc:sldMk cId="2036068920" sldId="2134806329"/>
            <ac:grpSpMk id="35" creationId="{DEBAC137-2EFD-4807-BFA2-2995A49D5E41}"/>
          </ac:grpSpMkLst>
        </pc:grpChg>
        <pc:picChg chg="add mod">
          <ac:chgData name="Oltramari Alessandro (CR/RSI1-NA)" userId="507e51d1-8791-44f8-97d3-64f77a3e7d1b" providerId="ADAL" clId="{ECA47ECC-BD97-FB45-B9FC-DF31D44DAEC7}" dt="2024-06-17T21:59:11.690" v="3922" actId="1038"/>
          <ac:picMkLst>
            <pc:docMk/>
            <pc:sldMk cId="2036068920" sldId="2134806329"/>
            <ac:picMk id="8" creationId="{0CCDF06D-63E9-D97A-B3B3-F58B09F9B0BB}"/>
          </ac:picMkLst>
        </pc:picChg>
        <pc:picChg chg="mod">
          <ac:chgData name="Oltramari Alessandro (CR/RSI1-NA)" userId="507e51d1-8791-44f8-97d3-64f77a3e7d1b" providerId="ADAL" clId="{ECA47ECC-BD97-FB45-B9FC-DF31D44DAEC7}" dt="2024-06-17T21:58:57.217" v="3910" actId="1076"/>
          <ac:picMkLst>
            <pc:docMk/>
            <pc:sldMk cId="2036068920" sldId="2134806329"/>
            <ac:picMk id="12" creationId="{C5FC3132-8AA7-4AD4-94B6-09CA47AA57DA}"/>
          </ac:picMkLst>
        </pc:picChg>
        <pc:picChg chg="mod">
          <ac:chgData name="Oltramari Alessandro (CR/RSI1-NA)" userId="507e51d1-8791-44f8-97d3-64f77a3e7d1b" providerId="ADAL" clId="{ECA47ECC-BD97-FB45-B9FC-DF31D44DAEC7}" dt="2024-06-17T21:58:50.885" v="3908" actId="1035"/>
          <ac:picMkLst>
            <pc:docMk/>
            <pc:sldMk cId="2036068920" sldId="2134806329"/>
            <ac:picMk id="13" creationId="{FCD6B3B7-36D8-43AC-A82A-8AC0111BB8CF}"/>
          </ac:picMkLst>
        </pc:picChg>
        <pc:picChg chg="mod">
          <ac:chgData name="Oltramari Alessandro (CR/RSI1-NA)" userId="507e51d1-8791-44f8-97d3-64f77a3e7d1b" providerId="ADAL" clId="{ECA47ECC-BD97-FB45-B9FC-DF31D44DAEC7}" dt="2024-06-17T21:54:09.158" v="3792" actId="1036"/>
          <ac:picMkLst>
            <pc:docMk/>
            <pc:sldMk cId="2036068920" sldId="2134806329"/>
            <ac:picMk id="17" creationId="{CCEB46C6-5703-404A-8F23-38148787A650}"/>
          </ac:picMkLst>
        </pc:picChg>
        <pc:picChg chg="mod">
          <ac:chgData name="Oltramari Alessandro (CR/RSI1-NA)" userId="507e51d1-8791-44f8-97d3-64f77a3e7d1b" providerId="ADAL" clId="{ECA47ECC-BD97-FB45-B9FC-DF31D44DAEC7}" dt="2024-06-17T21:55:31.530" v="3836" actId="1035"/>
          <ac:picMkLst>
            <pc:docMk/>
            <pc:sldMk cId="2036068920" sldId="2134806329"/>
            <ac:picMk id="22" creationId="{86FB9D09-A0DC-3D7D-3580-318E79D7B1E5}"/>
          </ac:picMkLst>
        </pc:picChg>
        <pc:picChg chg="add mod">
          <ac:chgData name="Oltramari Alessandro (CR/RSI1-NA)" userId="507e51d1-8791-44f8-97d3-64f77a3e7d1b" providerId="ADAL" clId="{ECA47ECC-BD97-FB45-B9FC-DF31D44DAEC7}" dt="2024-06-17T22:01:22.586" v="3967" actId="1076"/>
          <ac:picMkLst>
            <pc:docMk/>
            <pc:sldMk cId="2036068920" sldId="2134806329"/>
            <ac:picMk id="24" creationId="{E7FB54AF-E50B-BC65-9118-8F0E4E2A488F}"/>
          </ac:picMkLst>
        </pc:picChg>
        <pc:picChg chg="mod">
          <ac:chgData name="Oltramari Alessandro (CR/RSI1-NA)" userId="507e51d1-8791-44f8-97d3-64f77a3e7d1b" providerId="ADAL" clId="{ECA47ECC-BD97-FB45-B9FC-DF31D44DAEC7}" dt="2024-06-17T21:58:44.612" v="3889" actId="1036"/>
          <ac:picMkLst>
            <pc:docMk/>
            <pc:sldMk cId="2036068920" sldId="2134806329"/>
            <ac:picMk id="25" creationId="{6DB5EF2A-8156-4437-8A50-D8844B52B250}"/>
          </ac:picMkLst>
        </pc:picChg>
        <pc:cxnChg chg="mod">
          <ac:chgData name="Oltramari Alessandro (CR/RSI1-NA)" userId="507e51d1-8791-44f8-97d3-64f77a3e7d1b" providerId="ADAL" clId="{ECA47ECC-BD97-FB45-B9FC-DF31D44DAEC7}" dt="2024-06-17T21:53:55.309" v="3782" actId="1076"/>
          <ac:cxnSpMkLst>
            <pc:docMk/>
            <pc:sldMk cId="2036068920" sldId="2134806329"/>
            <ac:cxnSpMk id="7" creationId="{6A9DC121-57AA-46C3-8627-DC0FB20693D8}"/>
          </ac:cxnSpMkLst>
        </pc:cxnChg>
      </pc:sldChg>
      <pc:sldChg chg="del">
        <pc:chgData name="Oltramari Alessandro (CR/RSI1-NA)" userId="507e51d1-8791-44f8-97d3-64f77a3e7d1b" providerId="ADAL" clId="{ECA47ECC-BD97-FB45-B9FC-DF31D44DAEC7}" dt="2024-06-17T19:02:56.426" v="278" actId="2696"/>
        <pc:sldMkLst>
          <pc:docMk/>
          <pc:sldMk cId="3341360031" sldId="2134806330"/>
        </pc:sldMkLst>
      </pc:sldChg>
      <pc:sldChg chg="addSp delSp modSp add mod">
        <pc:chgData name="Oltramari Alessandro (CR/RSI1-NA)" userId="507e51d1-8791-44f8-97d3-64f77a3e7d1b" providerId="ADAL" clId="{ECA47ECC-BD97-FB45-B9FC-DF31D44DAEC7}" dt="2024-06-18T02:18:36.511" v="7283" actId="478"/>
        <pc:sldMkLst>
          <pc:docMk/>
          <pc:sldMk cId="2533426085" sldId="2134806338"/>
        </pc:sldMkLst>
        <pc:spChg chg="del">
          <ac:chgData name="Oltramari Alessandro (CR/RSI1-NA)" userId="507e51d1-8791-44f8-97d3-64f77a3e7d1b" providerId="ADAL" clId="{ECA47ECC-BD97-FB45-B9FC-DF31D44DAEC7}" dt="2024-06-18T02:17:45.558" v="7281"/>
          <ac:spMkLst>
            <pc:docMk/>
            <pc:sldMk cId="2533426085" sldId="2134806338"/>
            <ac:spMk id="2" creationId="{0B8369B4-F324-4D5C-9962-B80D4FAB75FB}"/>
          </ac:spMkLst>
        </pc:spChg>
        <pc:spChg chg="add del mod">
          <ac:chgData name="Oltramari Alessandro (CR/RSI1-NA)" userId="507e51d1-8791-44f8-97d3-64f77a3e7d1b" providerId="ADAL" clId="{ECA47ECC-BD97-FB45-B9FC-DF31D44DAEC7}" dt="2024-06-18T02:18:36.511" v="7283" actId="478"/>
          <ac:spMkLst>
            <pc:docMk/>
            <pc:sldMk cId="2533426085" sldId="2134806338"/>
            <ac:spMk id="3" creationId="{C90A9F57-7FDB-F7CB-31AD-DE5595A45A40}"/>
          </ac:spMkLst>
        </pc:spChg>
      </pc:sldChg>
      <pc:sldChg chg="addSp delSp modSp add mod">
        <pc:chgData name="Oltramari Alessandro (CR/RSI1-NA)" userId="507e51d1-8791-44f8-97d3-64f77a3e7d1b" providerId="ADAL" clId="{ECA47ECC-BD97-FB45-B9FC-DF31D44DAEC7}" dt="2024-06-18T02:18:16.348" v="7282"/>
        <pc:sldMkLst>
          <pc:docMk/>
          <pc:sldMk cId="3819177396" sldId="2134806406"/>
        </pc:sldMkLst>
        <pc:spChg chg="mod">
          <ac:chgData name="Oltramari Alessandro (CR/RSI1-NA)" userId="507e51d1-8791-44f8-97d3-64f77a3e7d1b" providerId="ADAL" clId="{ECA47ECC-BD97-FB45-B9FC-DF31D44DAEC7}" dt="2024-06-17T22:28:00.831" v="6230"/>
          <ac:spMkLst>
            <pc:docMk/>
            <pc:sldMk cId="3819177396" sldId="2134806406"/>
            <ac:spMk id="2" creationId="{7E84E1AB-C6A9-DB2A-AF44-3665DCF637F1}"/>
          </ac:spMkLst>
        </pc:spChg>
        <pc:spChg chg="mod">
          <ac:chgData name="Oltramari Alessandro (CR/RSI1-NA)" userId="507e51d1-8791-44f8-97d3-64f77a3e7d1b" providerId="ADAL" clId="{ECA47ECC-BD97-FB45-B9FC-DF31D44DAEC7}" dt="2024-06-18T02:13:18.091" v="7204" actId="20577"/>
          <ac:spMkLst>
            <pc:docMk/>
            <pc:sldMk cId="3819177396" sldId="2134806406"/>
            <ac:spMk id="3" creationId="{228C71A8-5FEC-CC99-AC55-A5D32FBB7997}"/>
          </ac:spMkLst>
        </pc:spChg>
        <pc:spChg chg="del">
          <ac:chgData name="Oltramari Alessandro (CR/RSI1-NA)" userId="507e51d1-8791-44f8-97d3-64f77a3e7d1b" providerId="ADAL" clId="{ECA47ECC-BD97-FB45-B9FC-DF31D44DAEC7}" dt="2024-06-18T02:17:45.558" v="7281"/>
          <ac:spMkLst>
            <pc:docMk/>
            <pc:sldMk cId="3819177396" sldId="2134806406"/>
            <ac:spMk id="4" creationId="{CBB9315D-3323-2479-BA06-C000A3EE493F}"/>
          </ac:spMkLst>
        </pc:spChg>
        <pc:spChg chg="mod">
          <ac:chgData name="Oltramari Alessandro (CR/RSI1-NA)" userId="507e51d1-8791-44f8-97d3-64f77a3e7d1b" providerId="ADAL" clId="{ECA47ECC-BD97-FB45-B9FC-DF31D44DAEC7}" dt="2024-06-18T02:17:21.209" v="7280" actId="14100"/>
          <ac:spMkLst>
            <pc:docMk/>
            <pc:sldMk cId="3819177396" sldId="2134806406"/>
            <ac:spMk id="5" creationId="{75872C50-D52F-B276-43E9-FEBE84CB297F}"/>
          </ac:spMkLst>
        </pc:spChg>
        <pc:spChg chg="add mod">
          <ac:chgData name="Oltramari Alessandro (CR/RSI1-NA)" userId="507e51d1-8791-44f8-97d3-64f77a3e7d1b" providerId="ADAL" clId="{ECA47ECC-BD97-FB45-B9FC-DF31D44DAEC7}" dt="2024-06-18T01:27:41.867" v="6877"/>
          <ac:spMkLst>
            <pc:docMk/>
            <pc:sldMk cId="3819177396" sldId="2134806406"/>
            <ac:spMk id="6" creationId="{ECD67AD6-FA96-009E-1C3C-836B154C83F5}"/>
          </ac:spMkLst>
        </pc:spChg>
        <pc:spChg chg="add mod">
          <ac:chgData name="Oltramari Alessandro (CR/RSI1-NA)" userId="507e51d1-8791-44f8-97d3-64f77a3e7d1b" providerId="ADAL" clId="{ECA47ECC-BD97-FB45-B9FC-DF31D44DAEC7}" dt="2024-06-18T02:18:16.348" v="7282"/>
          <ac:spMkLst>
            <pc:docMk/>
            <pc:sldMk cId="3819177396" sldId="2134806406"/>
            <ac:spMk id="12" creationId="{45E550E1-509F-F526-E00D-4E85367BACBD}"/>
          </ac:spMkLst>
        </pc:spChg>
        <pc:grpChg chg="del">
          <ac:chgData name="Oltramari Alessandro (CR/RSI1-NA)" userId="507e51d1-8791-44f8-97d3-64f77a3e7d1b" providerId="ADAL" clId="{ECA47ECC-BD97-FB45-B9FC-DF31D44DAEC7}" dt="2024-06-17T22:30:43.609" v="6332" actId="478"/>
          <ac:grpSpMkLst>
            <pc:docMk/>
            <pc:sldMk cId="3819177396" sldId="2134806406"/>
            <ac:grpSpMk id="8" creationId="{EB85E9E0-E7C5-720A-5846-EDF8BDA0F36A}"/>
          </ac:grpSpMkLst>
        </pc:grpChg>
        <pc:grpChg chg="del mod">
          <ac:chgData name="Oltramari Alessandro (CR/RSI1-NA)" userId="507e51d1-8791-44f8-97d3-64f77a3e7d1b" providerId="ADAL" clId="{ECA47ECC-BD97-FB45-B9FC-DF31D44DAEC7}" dt="2024-06-17T22:29:36.635" v="6277" actId="165"/>
          <ac:grpSpMkLst>
            <pc:docMk/>
            <pc:sldMk cId="3819177396" sldId="2134806406"/>
            <ac:grpSpMk id="9" creationId="{06DE349F-7631-8157-8917-5A63EB5021D3}"/>
          </ac:grpSpMkLst>
        </pc:grpChg>
        <pc:picChg chg="add mod">
          <ac:chgData name="Oltramari Alessandro (CR/RSI1-NA)" userId="507e51d1-8791-44f8-97d3-64f77a3e7d1b" providerId="ADAL" clId="{ECA47ECC-BD97-FB45-B9FC-DF31D44DAEC7}" dt="2024-06-17T22:30:01.368" v="6284" actId="1076"/>
          <ac:picMkLst>
            <pc:docMk/>
            <pc:sldMk cId="3819177396" sldId="2134806406"/>
            <ac:picMk id="5122" creationId="{EFD9E4C2-4685-11D8-B421-AA58ED5FF12E}"/>
          </ac:picMkLst>
        </pc:picChg>
        <pc:picChg chg="mod topLvl">
          <ac:chgData name="Oltramari Alessandro (CR/RSI1-NA)" userId="507e51d1-8791-44f8-97d3-64f77a3e7d1b" providerId="ADAL" clId="{ECA47ECC-BD97-FB45-B9FC-DF31D44DAEC7}" dt="2024-06-17T22:29:58.084" v="6283" actId="1076"/>
          <ac:picMkLst>
            <pc:docMk/>
            <pc:sldMk cId="3819177396" sldId="2134806406"/>
            <ac:picMk id="6150" creationId="{DD5944A9-857B-99D3-908A-80907ACF0A18}"/>
          </ac:picMkLst>
        </pc:picChg>
        <pc:picChg chg="mod topLvl">
          <ac:chgData name="Oltramari Alessandro (CR/RSI1-NA)" userId="507e51d1-8791-44f8-97d3-64f77a3e7d1b" providerId="ADAL" clId="{ECA47ECC-BD97-FB45-B9FC-DF31D44DAEC7}" dt="2024-06-17T22:29:36.635" v="6277" actId="165"/>
          <ac:picMkLst>
            <pc:docMk/>
            <pc:sldMk cId="3819177396" sldId="2134806406"/>
            <ac:picMk id="6152" creationId="{8AD92C45-3EF9-506E-3EF9-9E746B6B958F}"/>
          </ac:picMkLst>
        </pc:picChg>
        <pc:picChg chg="mod topLvl">
          <ac:chgData name="Oltramari Alessandro (CR/RSI1-NA)" userId="507e51d1-8791-44f8-97d3-64f77a3e7d1b" providerId="ADAL" clId="{ECA47ECC-BD97-FB45-B9FC-DF31D44DAEC7}" dt="2024-06-17T22:29:51.096" v="6281" actId="1076"/>
          <ac:picMkLst>
            <pc:docMk/>
            <pc:sldMk cId="3819177396" sldId="2134806406"/>
            <ac:picMk id="6154" creationId="{52548885-FEF5-3DEE-78C1-F850116842ED}"/>
          </ac:picMkLst>
        </pc:picChg>
        <pc:picChg chg="mod">
          <ac:chgData name="Oltramari Alessandro (CR/RSI1-NA)" userId="507e51d1-8791-44f8-97d3-64f77a3e7d1b" providerId="ADAL" clId="{ECA47ECC-BD97-FB45-B9FC-DF31D44DAEC7}" dt="2024-06-17T22:29:54.373" v="6282" actId="1076"/>
          <ac:picMkLst>
            <pc:docMk/>
            <pc:sldMk cId="3819177396" sldId="2134806406"/>
            <ac:picMk id="13314" creationId="{263A023A-5107-920E-772D-17D3875A1CF5}"/>
          </ac:picMkLst>
        </pc:picChg>
      </pc:sldChg>
      <pc:sldChg chg="addSp delSp modSp mod">
        <pc:chgData name="Oltramari Alessandro (CR/RSI1-NA)" userId="507e51d1-8791-44f8-97d3-64f77a3e7d1b" providerId="ADAL" clId="{ECA47ECC-BD97-FB45-B9FC-DF31D44DAEC7}" dt="2024-06-18T02:18:16.348" v="7282"/>
        <pc:sldMkLst>
          <pc:docMk/>
          <pc:sldMk cId="1076312266" sldId="2134806414"/>
        </pc:sldMkLst>
        <pc:spChg chg="del">
          <ac:chgData name="Oltramari Alessandro (CR/RSI1-NA)" userId="507e51d1-8791-44f8-97d3-64f77a3e7d1b" providerId="ADAL" clId="{ECA47ECC-BD97-FB45-B9FC-DF31D44DAEC7}" dt="2024-06-18T01:27:12.025" v="6864" actId="478"/>
          <ac:spMkLst>
            <pc:docMk/>
            <pc:sldMk cId="1076312266" sldId="2134806414"/>
            <ac:spMk id="2" creationId="{8E093DBC-AC6D-1E92-27E8-61792BF7ED70}"/>
          </ac:spMkLst>
        </pc:spChg>
        <pc:spChg chg="del">
          <ac:chgData name="Oltramari Alessandro (CR/RSI1-NA)" userId="507e51d1-8791-44f8-97d3-64f77a3e7d1b" providerId="ADAL" clId="{ECA47ECC-BD97-FB45-B9FC-DF31D44DAEC7}" dt="2024-06-18T02:17:45.558" v="7281"/>
          <ac:spMkLst>
            <pc:docMk/>
            <pc:sldMk cId="1076312266" sldId="2134806414"/>
            <ac:spMk id="3" creationId="{71F9A697-33DC-0550-900E-46E9EE5BB176}"/>
          </ac:spMkLst>
        </pc:spChg>
        <pc:spChg chg="add mod">
          <ac:chgData name="Oltramari Alessandro (CR/RSI1-NA)" userId="507e51d1-8791-44f8-97d3-64f77a3e7d1b" providerId="ADAL" clId="{ECA47ECC-BD97-FB45-B9FC-DF31D44DAEC7}" dt="2024-06-18T01:27:12.352" v="6865"/>
          <ac:spMkLst>
            <pc:docMk/>
            <pc:sldMk cId="1076312266" sldId="2134806414"/>
            <ac:spMk id="4" creationId="{55939878-B2A4-CE35-9B36-FC404D1E1593}"/>
          </ac:spMkLst>
        </pc:spChg>
        <pc:spChg chg="add mod">
          <ac:chgData name="Oltramari Alessandro (CR/RSI1-NA)" userId="507e51d1-8791-44f8-97d3-64f77a3e7d1b" providerId="ADAL" clId="{ECA47ECC-BD97-FB45-B9FC-DF31D44DAEC7}" dt="2024-06-18T02:18:16.348" v="7282"/>
          <ac:spMkLst>
            <pc:docMk/>
            <pc:sldMk cId="1076312266" sldId="2134806414"/>
            <ac:spMk id="5" creationId="{EFD976FD-9889-6232-2E86-56A73A16DA1F}"/>
          </ac:spMkLst>
        </pc:spChg>
        <pc:spChg chg="mod">
          <ac:chgData name="Oltramari Alessandro (CR/RSI1-NA)" userId="507e51d1-8791-44f8-97d3-64f77a3e7d1b" providerId="ADAL" clId="{ECA47ECC-BD97-FB45-B9FC-DF31D44DAEC7}" dt="2024-06-17T21:36:57.635" v="2988"/>
          <ac:spMkLst>
            <pc:docMk/>
            <pc:sldMk cId="1076312266" sldId="2134806414"/>
            <ac:spMk id="17" creationId="{00794C17-E47E-3EF6-FD2A-3566A8FF69B9}"/>
          </ac:spMkLst>
        </pc:spChg>
      </pc:sldChg>
      <pc:sldChg chg="addSp delSp modSp mod">
        <pc:chgData name="Oltramari Alessandro (CR/RSI1-NA)" userId="507e51d1-8791-44f8-97d3-64f77a3e7d1b" providerId="ADAL" clId="{ECA47ECC-BD97-FB45-B9FC-DF31D44DAEC7}" dt="2024-06-18T02:18:16.348" v="7282"/>
        <pc:sldMkLst>
          <pc:docMk/>
          <pc:sldMk cId="2451612862" sldId="2134806416"/>
        </pc:sldMkLst>
        <pc:spChg chg="del">
          <ac:chgData name="Oltramari Alessandro (CR/RSI1-NA)" userId="507e51d1-8791-44f8-97d3-64f77a3e7d1b" providerId="ADAL" clId="{ECA47ECC-BD97-FB45-B9FC-DF31D44DAEC7}" dt="2024-06-18T01:27:16.781" v="6866" actId="478"/>
          <ac:spMkLst>
            <pc:docMk/>
            <pc:sldMk cId="2451612862" sldId="2134806416"/>
            <ac:spMk id="3" creationId="{E988A910-52A5-9340-3CE3-1C935EB87BC1}"/>
          </ac:spMkLst>
        </pc:spChg>
        <pc:spChg chg="add mod">
          <ac:chgData name="Oltramari Alessandro (CR/RSI1-NA)" userId="507e51d1-8791-44f8-97d3-64f77a3e7d1b" providerId="ADAL" clId="{ECA47ECC-BD97-FB45-B9FC-DF31D44DAEC7}" dt="2024-06-18T01:27:17.016" v="6867"/>
          <ac:spMkLst>
            <pc:docMk/>
            <pc:sldMk cId="2451612862" sldId="2134806416"/>
            <ac:spMk id="4" creationId="{DB99BE85-9F92-9393-C874-0006735B0370}"/>
          </ac:spMkLst>
        </pc:spChg>
        <pc:spChg chg="del">
          <ac:chgData name="Oltramari Alessandro (CR/RSI1-NA)" userId="507e51d1-8791-44f8-97d3-64f77a3e7d1b" providerId="ADAL" clId="{ECA47ECC-BD97-FB45-B9FC-DF31D44DAEC7}" dt="2024-06-18T02:17:45.558" v="7281"/>
          <ac:spMkLst>
            <pc:docMk/>
            <pc:sldMk cId="2451612862" sldId="2134806416"/>
            <ac:spMk id="6" creationId="{9A30C0CC-8864-C2C4-0F70-EAA1C3377E4D}"/>
          </ac:spMkLst>
        </pc:spChg>
        <pc:spChg chg="add mod">
          <ac:chgData name="Oltramari Alessandro (CR/RSI1-NA)" userId="507e51d1-8791-44f8-97d3-64f77a3e7d1b" providerId="ADAL" clId="{ECA47ECC-BD97-FB45-B9FC-DF31D44DAEC7}" dt="2024-06-18T02:18:16.348" v="7282"/>
          <ac:spMkLst>
            <pc:docMk/>
            <pc:sldMk cId="2451612862" sldId="2134806416"/>
            <ac:spMk id="8" creationId="{4C991C48-2A93-0DAB-ECF5-BF4DB995DB3C}"/>
          </ac:spMkLst>
        </pc:spChg>
        <pc:spChg chg="mod">
          <ac:chgData name="Oltramari Alessandro (CR/RSI1-NA)" userId="507e51d1-8791-44f8-97d3-64f77a3e7d1b" providerId="ADAL" clId="{ECA47ECC-BD97-FB45-B9FC-DF31D44DAEC7}" dt="2024-06-17T21:37:01.108" v="2989"/>
          <ac:spMkLst>
            <pc:docMk/>
            <pc:sldMk cId="2451612862" sldId="2134806416"/>
            <ac:spMk id="9" creationId="{0B67C57E-A420-8B12-77FA-F232BF14D524}"/>
          </ac:spMkLst>
        </pc:spChg>
      </pc:sldChg>
      <pc:sldChg chg="del">
        <pc:chgData name="Oltramari Alessandro (CR/RSI1-NA)" userId="507e51d1-8791-44f8-97d3-64f77a3e7d1b" providerId="ADAL" clId="{ECA47ECC-BD97-FB45-B9FC-DF31D44DAEC7}" dt="2024-06-17T19:17:24.046" v="355" actId="2696"/>
        <pc:sldMkLst>
          <pc:docMk/>
          <pc:sldMk cId="998859462" sldId="2134806417"/>
        </pc:sldMkLst>
      </pc:sldChg>
      <pc:sldChg chg="addSp delSp modSp mod">
        <pc:chgData name="Oltramari Alessandro (CR/RSI1-NA)" userId="507e51d1-8791-44f8-97d3-64f77a3e7d1b" providerId="ADAL" clId="{ECA47ECC-BD97-FB45-B9FC-DF31D44DAEC7}" dt="2024-06-18T17:44:12.064" v="7290" actId="207"/>
        <pc:sldMkLst>
          <pc:docMk/>
          <pc:sldMk cId="2860798146" sldId="2134806419"/>
        </pc:sldMkLst>
        <pc:spChg chg="mod">
          <ac:chgData name="Oltramari Alessandro (CR/RSI1-NA)" userId="507e51d1-8791-44f8-97d3-64f77a3e7d1b" providerId="ADAL" clId="{ECA47ECC-BD97-FB45-B9FC-DF31D44DAEC7}" dt="2024-06-17T21:37:04.096" v="2990"/>
          <ac:spMkLst>
            <pc:docMk/>
            <pc:sldMk cId="2860798146" sldId="2134806419"/>
            <ac:spMk id="3" creationId="{B3411CF3-57AF-FB4D-9DE0-449D088D00BA}"/>
          </ac:spMkLst>
        </pc:spChg>
        <pc:spChg chg="del">
          <ac:chgData name="Oltramari Alessandro (CR/RSI1-NA)" userId="507e51d1-8791-44f8-97d3-64f77a3e7d1b" providerId="ADAL" clId="{ECA47ECC-BD97-FB45-B9FC-DF31D44DAEC7}" dt="2024-06-18T02:17:45.558" v="7281"/>
          <ac:spMkLst>
            <pc:docMk/>
            <pc:sldMk cId="2860798146" sldId="2134806419"/>
            <ac:spMk id="4" creationId="{F5289C52-C94B-274F-9E1A-DE82D213EE22}"/>
          </ac:spMkLst>
        </pc:spChg>
        <pc:spChg chg="add mod">
          <ac:chgData name="Oltramari Alessandro (CR/RSI1-NA)" userId="507e51d1-8791-44f8-97d3-64f77a3e7d1b" providerId="ADAL" clId="{ECA47ECC-BD97-FB45-B9FC-DF31D44DAEC7}" dt="2024-06-18T17:44:06.310" v="7289" actId="207"/>
          <ac:spMkLst>
            <pc:docMk/>
            <pc:sldMk cId="2860798146" sldId="2134806419"/>
            <ac:spMk id="9" creationId="{88C217AA-0D3E-3D9A-C86A-11072991CE63}"/>
          </ac:spMkLst>
        </pc:spChg>
        <pc:spChg chg="mod">
          <ac:chgData name="Oltramari Alessandro (CR/RSI1-NA)" userId="507e51d1-8791-44f8-97d3-64f77a3e7d1b" providerId="ADAL" clId="{ECA47ECC-BD97-FB45-B9FC-DF31D44DAEC7}" dt="2024-06-17T18:57:05.231" v="250" actId="113"/>
          <ac:spMkLst>
            <pc:docMk/>
            <pc:sldMk cId="2860798146" sldId="2134806419"/>
            <ac:spMk id="11" creationId="{A024EC53-8BDE-5392-733D-1DAEA0786DB3}"/>
          </ac:spMkLst>
        </pc:spChg>
        <pc:spChg chg="add mod">
          <ac:chgData name="Oltramari Alessandro (CR/RSI1-NA)" userId="507e51d1-8791-44f8-97d3-64f77a3e7d1b" providerId="ADAL" clId="{ECA47ECC-BD97-FB45-B9FC-DF31D44DAEC7}" dt="2024-06-18T17:44:12.064" v="7290" actId="207"/>
          <ac:spMkLst>
            <pc:docMk/>
            <pc:sldMk cId="2860798146" sldId="2134806419"/>
            <ac:spMk id="12" creationId="{52C532CF-4245-4F2B-E62A-132BACF64731}"/>
          </ac:spMkLst>
        </pc:spChg>
        <pc:spChg chg="add mod">
          <ac:chgData name="Oltramari Alessandro (CR/RSI1-NA)" userId="507e51d1-8791-44f8-97d3-64f77a3e7d1b" providerId="ADAL" clId="{ECA47ECC-BD97-FB45-B9FC-DF31D44DAEC7}" dt="2024-06-18T01:27:21.072" v="6868"/>
          <ac:spMkLst>
            <pc:docMk/>
            <pc:sldMk cId="2860798146" sldId="2134806419"/>
            <ac:spMk id="13" creationId="{DD0AFC23-4950-E3D6-EB16-2975027FE0A9}"/>
          </ac:spMkLst>
        </pc:spChg>
        <pc:spChg chg="add mod">
          <ac:chgData name="Oltramari Alessandro (CR/RSI1-NA)" userId="507e51d1-8791-44f8-97d3-64f77a3e7d1b" providerId="ADAL" clId="{ECA47ECC-BD97-FB45-B9FC-DF31D44DAEC7}" dt="2024-06-18T02:18:16.348" v="7282"/>
          <ac:spMkLst>
            <pc:docMk/>
            <pc:sldMk cId="2860798146" sldId="2134806419"/>
            <ac:spMk id="14" creationId="{73DD6F65-7EBB-1323-E33C-011C711961FE}"/>
          </ac:spMkLst>
        </pc:spChg>
        <pc:spChg chg="mod">
          <ac:chgData name="Oltramari Alessandro (CR/RSI1-NA)" userId="507e51d1-8791-44f8-97d3-64f77a3e7d1b" providerId="ADAL" clId="{ECA47ECC-BD97-FB45-B9FC-DF31D44DAEC7}" dt="2024-06-17T18:53:07.430" v="149" actId="1036"/>
          <ac:spMkLst>
            <pc:docMk/>
            <pc:sldMk cId="2860798146" sldId="2134806419"/>
            <ac:spMk id="33" creationId="{0326E92E-6A0F-CF11-1D1D-2616BF361882}"/>
          </ac:spMkLst>
        </pc:spChg>
        <pc:grpChg chg="mod">
          <ac:chgData name="Oltramari Alessandro (CR/RSI1-NA)" userId="507e51d1-8791-44f8-97d3-64f77a3e7d1b" providerId="ADAL" clId="{ECA47ECC-BD97-FB45-B9FC-DF31D44DAEC7}" dt="2024-06-17T18:55:46.669" v="195" actId="1076"/>
          <ac:grpSpMkLst>
            <pc:docMk/>
            <pc:sldMk cId="2860798146" sldId="2134806419"/>
            <ac:grpSpMk id="15" creationId="{B3B8F775-6DCE-57AA-8ED6-5BB984631023}"/>
          </ac:grpSpMkLst>
        </pc:grpChg>
        <pc:picChg chg="mod">
          <ac:chgData name="Oltramari Alessandro (CR/RSI1-NA)" userId="507e51d1-8791-44f8-97d3-64f77a3e7d1b" providerId="ADAL" clId="{ECA47ECC-BD97-FB45-B9FC-DF31D44DAEC7}" dt="2024-06-17T18:55:48.387" v="196" actId="1076"/>
          <ac:picMkLst>
            <pc:docMk/>
            <pc:sldMk cId="2860798146" sldId="2134806419"/>
            <ac:picMk id="23" creationId="{B6584CF6-3664-AFCD-E5F3-7E5D63C63087}"/>
          </ac:picMkLst>
        </pc:picChg>
      </pc:sldChg>
      <pc:sldChg chg="addSp delSp modSp mod modClrScheme chgLayout">
        <pc:chgData name="Oltramari Alessandro (CR/RSI1-NA)" userId="507e51d1-8791-44f8-97d3-64f77a3e7d1b" providerId="ADAL" clId="{ECA47ECC-BD97-FB45-B9FC-DF31D44DAEC7}" dt="2024-06-18T17:47:03.357" v="7332" actId="20577"/>
        <pc:sldMkLst>
          <pc:docMk/>
          <pc:sldMk cId="666004838" sldId="2147479389"/>
        </pc:sldMkLst>
        <pc:spChg chg="mod">
          <ac:chgData name="Oltramari Alessandro (CR/RSI1-NA)" userId="507e51d1-8791-44f8-97d3-64f77a3e7d1b" providerId="ADAL" clId="{ECA47ECC-BD97-FB45-B9FC-DF31D44DAEC7}" dt="2024-06-17T21:37:12.557" v="2991"/>
          <ac:spMkLst>
            <pc:docMk/>
            <pc:sldMk cId="666004838" sldId="2147479389"/>
            <ac:spMk id="2" creationId="{B32DEDE4-C6D5-664D-E3B8-2672183BEB84}"/>
          </ac:spMkLst>
        </pc:spChg>
        <pc:spChg chg="mod ord">
          <ac:chgData name="Oltramari Alessandro (CR/RSI1-NA)" userId="507e51d1-8791-44f8-97d3-64f77a3e7d1b" providerId="ADAL" clId="{ECA47ECC-BD97-FB45-B9FC-DF31D44DAEC7}" dt="2024-06-17T19:35:09.723" v="587" actId="20577"/>
          <ac:spMkLst>
            <pc:docMk/>
            <pc:sldMk cId="666004838" sldId="2147479389"/>
            <ac:spMk id="3" creationId="{0B3CAF8A-C72C-4D6D-6873-CCBDB612F689}"/>
          </ac:spMkLst>
        </pc:spChg>
        <pc:spChg chg="ord">
          <ac:chgData name="Oltramari Alessandro (CR/RSI1-NA)" userId="507e51d1-8791-44f8-97d3-64f77a3e7d1b" providerId="ADAL" clId="{ECA47ECC-BD97-FB45-B9FC-DF31D44DAEC7}" dt="2024-06-17T19:06:00.951" v="303" actId="26606"/>
          <ac:spMkLst>
            <pc:docMk/>
            <pc:sldMk cId="666004838" sldId="2147479389"/>
            <ac:spMk id="4" creationId="{A77B0774-8168-BAB8-C837-7B58BEF06F79}"/>
          </ac:spMkLst>
        </pc:spChg>
        <pc:spChg chg="add mod">
          <ac:chgData name="Oltramari Alessandro (CR/RSI1-NA)" userId="507e51d1-8791-44f8-97d3-64f77a3e7d1b" providerId="ADAL" clId="{ECA47ECC-BD97-FB45-B9FC-DF31D44DAEC7}" dt="2024-06-17T19:56:18.545" v="1580" actId="1038"/>
          <ac:spMkLst>
            <pc:docMk/>
            <pc:sldMk cId="666004838" sldId="2147479389"/>
            <ac:spMk id="5" creationId="{BB88371C-DD71-8426-C726-6D139869F1E1}"/>
          </ac:spMkLst>
        </pc:spChg>
        <pc:spChg chg="del mod ord">
          <ac:chgData name="Oltramari Alessandro (CR/RSI1-NA)" userId="507e51d1-8791-44f8-97d3-64f77a3e7d1b" providerId="ADAL" clId="{ECA47ECC-BD97-FB45-B9FC-DF31D44DAEC7}" dt="2024-06-18T02:17:45.558" v="7281"/>
          <ac:spMkLst>
            <pc:docMk/>
            <pc:sldMk cId="666004838" sldId="2147479389"/>
            <ac:spMk id="6" creationId="{4B67E035-BB59-EAB0-B349-5C2A317CD140}"/>
          </ac:spMkLst>
        </pc:spChg>
        <pc:spChg chg="add mod">
          <ac:chgData name="Oltramari Alessandro (CR/RSI1-NA)" userId="507e51d1-8791-44f8-97d3-64f77a3e7d1b" providerId="ADAL" clId="{ECA47ECC-BD97-FB45-B9FC-DF31D44DAEC7}" dt="2024-06-18T01:27:26.301" v="6869"/>
          <ac:spMkLst>
            <pc:docMk/>
            <pc:sldMk cId="666004838" sldId="2147479389"/>
            <ac:spMk id="7" creationId="{B871ED66-83E9-C765-A857-1B99D61E9726}"/>
          </ac:spMkLst>
        </pc:spChg>
        <pc:spChg chg="add mod">
          <ac:chgData name="Oltramari Alessandro (CR/RSI1-NA)" userId="507e51d1-8791-44f8-97d3-64f77a3e7d1b" providerId="ADAL" clId="{ECA47ECC-BD97-FB45-B9FC-DF31D44DAEC7}" dt="2024-06-18T02:18:16.348" v="7282"/>
          <ac:spMkLst>
            <pc:docMk/>
            <pc:sldMk cId="666004838" sldId="2147479389"/>
            <ac:spMk id="8" creationId="{171FCDE7-3F24-8218-AC7F-31CE63DBEA3A}"/>
          </ac:spMkLst>
        </pc:spChg>
        <pc:spChg chg="mod">
          <ac:chgData name="Oltramari Alessandro (CR/RSI1-NA)" userId="507e51d1-8791-44f8-97d3-64f77a3e7d1b" providerId="ADAL" clId="{ECA47ECC-BD97-FB45-B9FC-DF31D44DAEC7}" dt="2024-06-18T17:47:03.357" v="7332" actId="20577"/>
          <ac:spMkLst>
            <pc:docMk/>
            <pc:sldMk cId="666004838" sldId="2147479389"/>
            <ac:spMk id="23" creationId="{DAD80995-6A01-A437-0A2E-8360C52E5A0A}"/>
          </ac:spMkLst>
        </pc:spChg>
        <pc:picChg chg="del mod">
          <ac:chgData name="Oltramari Alessandro (CR/RSI1-NA)" userId="507e51d1-8791-44f8-97d3-64f77a3e7d1b" providerId="ADAL" clId="{ECA47ECC-BD97-FB45-B9FC-DF31D44DAEC7}" dt="2024-06-17T19:03:49.572" v="282" actId="478"/>
          <ac:picMkLst>
            <pc:docMk/>
            <pc:sldMk cId="666004838" sldId="2147479389"/>
            <ac:picMk id="24" creationId="{43512111-8B69-521E-794B-168983BC7083}"/>
          </ac:picMkLst>
        </pc:picChg>
        <pc:picChg chg="del">
          <ac:chgData name="Oltramari Alessandro (CR/RSI1-NA)" userId="507e51d1-8791-44f8-97d3-64f77a3e7d1b" providerId="ADAL" clId="{ECA47ECC-BD97-FB45-B9FC-DF31D44DAEC7}" dt="2024-06-17T19:03:26.126" v="279" actId="478"/>
          <ac:picMkLst>
            <pc:docMk/>
            <pc:sldMk cId="666004838" sldId="2147479389"/>
            <ac:picMk id="25" creationId="{AC1DC4AB-D129-1D72-FB2C-5C15B4752636}"/>
          </ac:picMkLst>
        </pc:picChg>
        <pc:picChg chg="del">
          <ac:chgData name="Oltramari Alessandro (CR/RSI1-NA)" userId="507e51d1-8791-44f8-97d3-64f77a3e7d1b" providerId="ADAL" clId="{ECA47ECC-BD97-FB45-B9FC-DF31D44DAEC7}" dt="2024-06-17T19:03:28.308" v="280" actId="478"/>
          <ac:picMkLst>
            <pc:docMk/>
            <pc:sldMk cId="666004838" sldId="2147479389"/>
            <ac:picMk id="26" creationId="{45807DBC-DF42-FD20-D5C8-8E6759350194}"/>
          </ac:picMkLst>
        </pc:picChg>
        <pc:picChg chg="add mod">
          <ac:chgData name="Oltramari Alessandro (CR/RSI1-NA)" userId="507e51d1-8791-44f8-97d3-64f77a3e7d1b" providerId="ADAL" clId="{ECA47ECC-BD97-FB45-B9FC-DF31D44DAEC7}" dt="2024-06-17T20:28:57.275" v="1772" actId="1036"/>
          <ac:picMkLst>
            <pc:docMk/>
            <pc:sldMk cId="666004838" sldId="2147479389"/>
            <ac:picMk id="1026" creationId="{0EF19A5D-AA7A-E9A0-DE01-2E6962400911}"/>
          </ac:picMkLst>
        </pc:picChg>
      </pc:sldChg>
      <pc:sldChg chg="del">
        <pc:chgData name="Oltramari Alessandro (CR/RSI1-NA)" userId="507e51d1-8791-44f8-97d3-64f77a3e7d1b" providerId="ADAL" clId="{ECA47ECC-BD97-FB45-B9FC-DF31D44DAEC7}" dt="2024-06-17T15:04:14.179" v="7" actId="2696"/>
        <pc:sldMkLst>
          <pc:docMk/>
          <pc:sldMk cId="1485800404" sldId="2147479392"/>
        </pc:sldMkLst>
      </pc:sldChg>
      <pc:sldChg chg="addSp delSp modSp mod">
        <pc:chgData name="Oltramari Alessandro (CR/RSI1-NA)" userId="507e51d1-8791-44f8-97d3-64f77a3e7d1b" providerId="ADAL" clId="{ECA47ECC-BD97-FB45-B9FC-DF31D44DAEC7}" dt="2024-06-18T02:18:16.348" v="7282"/>
        <pc:sldMkLst>
          <pc:docMk/>
          <pc:sldMk cId="2863139001" sldId="2147479393"/>
        </pc:sldMkLst>
        <pc:spChg chg="add del mod">
          <ac:chgData name="Oltramari Alessandro (CR/RSI1-NA)" userId="507e51d1-8791-44f8-97d3-64f77a3e7d1b" providerId="ADAL" clId="{ECA47ECC-BD97-FB45-B9FC-DF31D44DAEC7}" dt="2024-06-18T02:17:45.558" v="7281"/>
          <ac:spMkLst>
            <pc:docMk/>
            <pc:sldMk cId="2863139001" sldId="2147479393"/>
            <ac:spMk id="2" creationId="{6BD92040-4706-F078-DD25-F6518230BF83}"/>
          </ac:spMkLst>
        </pc:spChg>
        <pc:spChg chg="mod">
          <ac:chgData name="Oltramari Alessandro (CR/RSI1-NA)" userId="507e51d1-8791-44f8-97d3-64f77a3e7d1b" providerId="ADAL" clId="{ECA47ECC-BD97-FB45-B9FC-DF31D44DAEC7}" dt="2024-06-18T01:07:35.137" v="6440" actId="20577"/>
          <ac:spMkLst>
            <pc:docMk/>
            <pc:sldMk cId="2863139001" sldId="2147479393"/>
            <ac:spMk id="4" creationId="{14731227-1CF7-B752-1F71-C105C06C57A7}"/>
          </ac:spMkLst>
        </pc:spChg>
        <pc:spChg chg="mod">
          <ac:chgData name="Oltramari Alessandro (CR/RSI1-NA)" userId="507e51d1-8791-44f8-97d3-64f77a3e7d1b" providerId="ADAL" clId="{ECA47ECC-BD97-FB45-B9FC-DF31D44DAEC7}" dt="2024-06-17T21:36:51.931" v="2986"/>
          <ac:spMkLst>
            <pc:docMk/>
            <pc:sldMk cId="2863139001" sldId="2147479393"/>
            <ac:spMk id="6" creationId="{98987A8E-C3D8-5823-FF0A-AD7505F30262}"/>
          </ac:spMkLst>
        </pc:spChg>
        <pc:spChg chg="add mod">
          <ac:chgData name="Oltramari Alessandro (CR/RSI1-NA)" userId="507e51d1-8791-44f8-97d3-64f77a3e7d1b" providerId="ADAL" clId="{ECA47ECC-BD97-FB45-B9FC-DF31D44DAEC7}" dt="2024-06-18T02:18:16.348" v="7282"/>
          <ac:spMkLst>
            <pc:docMk/>
            <pc:sldMk cId="2863139001" sldId="2147479393"/>
            <ac:spMk id="7" creationId="{419DAF13-889E-A4E9-176A-E3ECC70C4189}"/>
          </ac:spMkLst>
        </pc:spChg>
        <pc:spChg chg="mod">
          <ac:chgData name="Oltramari Alessandro (CR/RSI1-NA)" userId="507e51d1-8791-44f8-97d3-64f77a3e7d1b" providerId="ADAL" clId="{ECA47ECC-BD97-FB45-B9FC-DF31D44DAEC7}" dt="2024-06-18T01:08:53.402" v="6464" actId="20577"/>
          <ac:spMkLst>
            <pc:docMk/>
            <pc:sldMk cId="2863139001" sldId="2147479393"/>
            <ac:spMk id="8" creationId="{15256EF5-1257-0558-016A-AB4EE0100143}"/>
          </ac:spMkLst>
        </pc:spChg>
        <pc:spChg chg="mod">
          <ac:chgData name="Oltramari Alessandro (CR/RSI1-NA)" userId="507e51d1-8791-44f8-97d3-64f77a3e7d1b" providerId="ADAL" clId="{ECA47ECC-BD97-FB45-B9FC-DF31D44DAEC7}" dt="2024-06-18T01:18:23.977" v="6705" actId="255"/>
          <ac:spMkLst>
            <pc:docMk/>
            <pc:sldMk cId="2863139001" sldId="2147479393"/>
            <ac:spMk id="17" creationId="{644BAE22-54C5-27D1-5091-6E41C44402CD}"/>
          </ac:spMkLst>
        </pc:spChg>
        <pc:spChg chg="mod">
          <ac:chgData name="Oltramari Alessandro (CR/RSI1-NA)" userId="507e51d1-8791-44f8-97d3-64f77a3e7d1b" providerId="ADAL" clId="{ECA47ECC-BD97-FB45-B9FC-DF31D44DAEC7}" dt="2024-06-18T01:18:39.908" v="6707" actId="27636"/>
          <ac:spMkLst>
            <pc:docMk/>
            <pc:sldMk cId="2863139001" sldId="2147479393"/>
            <ac:spMk id="18" creationId="{2B1FDE39-BE75-7CC6-2DD5-C36AE0796D6E}"/>
          </ac:spMkLst>
        </pc:spChg>
        <pc:picChg chg="mod">
          <ac:chgData name="Oltramari Alessandro (CR/RSI1-NA)" userId="507e51d1-8791-44f8-97d3-64f77a3e7d1b" providerId="ADAL" clId="{ECA47ECC-BD97-FB45-B9FC-DF31D44DAEC7}" dt="2024-06-18T01:14:49.016" v="6602" actId="1076"/>
          <ac:picMkLst>
            <pc:docMk/>
            <pc:sldMk cId="2863139001" sldId="2147479393"/>
            <ac:picMk id="28" creationId="{122E716D-05DF-C698-EBBA-BEB73B9704DE}"/>
          </ac:picMkLst>
        </pc:picChg>
      </pc:sldChg>
      <pc:sldChg chg="del">
        <pc:chgData name="Oltramari Alessandro (CR/RSI1-NA)" userId="507e51d1-8791-44f8-97d3-64f77a3e7d1b" providerId="ADAL" clId="{ECA47ECC-BD97-FB45-B9FC-DF31D44DAEC7}" dt="2024-06-17T15:04:14.160" v="0" actId="2696"/>
        <pc:sldMkLst>
          <pc:docMk/>
          <pc:sldMk cId="1074354758" sldId="2147479395"/>
        </pc:sldMkLst>
      </pc:sldChg>
      <pc:sldChg chg="del">
        <pc:chgData name="Oltramari Alessandro (CR/RSI1-NA)" userId="507e51d1-8791-44f8-97d3-64f77a3e7d1b" providerId="ADAL" clId="{ECA47ECC-BD97-FB45-B9FC-DF31D44DAEC7}" dt="2024-06-17T18:48:59.866" v="138" actId="2696"/>
        <pc:sldMkLst>
          <pc:docMk/>
          <pc:sldMk cId="4021563026" sldId="2147479396"/>
        </pc:sldMkLst>
      </pc:sldChg>
      <pc:sldChg chg="addSp delSp modSp mod ord modClrScheme chgLayout">
        <pc:chgData name="Oltramari Alessandro (CR/RSI1-NA)" userId="507e51d1-8791-44f8-97d3-64f77a3e7d1b" providerId="ADAL" clId="{ECA47ECC-BD97-FB45-B9FC-DF31D44DAEC7}" dt="2024-06-18T17:53:34.708" v="7410" actId="20577"/>
        <pc:sldMkLst>
          <pc:docMk/>
          <pc:sldMk cId="324223308" sldId="2147479397"/>
        </pc:sldMkLst>
        <pc:spChg chg="mod">
          <ac:chgData name="Oltramari Alessandro (CR/RSI1-NA)" userId="507e51d1-8791-44f8-97d3-64f77a3e7d1b" providerId="ADAL" clId="{ECA47ECC-BD97-FB45-B9FC-DF31D44DAEC7}" dt="2024-06-18T02:06:05.481" v="6924" actId="20577"/>
          <ac:spMkLst>
            <pc:docMk/>
            <pc:sldMk cId="324223308" sldId="2147479397"/>
            <ac:spMk id="2" creationId="{C45B7108-0635-488A-2009-67D9A17FF8FC}"/>
          </ac:spMkLst>
        </pc:spChg>
        <pc:spChg chg="mod">
          <ac:chgData name="Oltramari Alessandro (CR/RSI1-NA)" userId="507e51d1-8791-44f8-97d3-64f77a3e7d1b" providerId="ADAL" clId="{ECA47ECC-BD97-FB45-B9FC-DF31D44DAEC7}" dt="2024-06-17T22:17:18.110" v="5614" actId="26606"/>
          <ac:spMkLst>
            <pc:docMk/>
            <pc:sldMk cId="324223308" sldId="2147479397"/>
            <ac:spMk id="3" creationId="{BBB2372C-15AD-34D2-BB54-4A7AAC009BFE}"/>
          </ac:spMkLst>
        </pc:spChg>
        <pc:spChg chg="mod">
          <ac:chgData name="Oltramari Alessandro (CR/RSI1-NA)" userId="507e51d1-8791-44f8-97d3-64f77a3e7d1b" providerId="ADAL" clId="{ECA47ECC-BD97-FB45-B9FC-DF31D44DAEC7}" dt="2024-06-18T17:53:34.708" v="7410" actId="20577"/>
          <ac:spMkLst>
            <pc:docMk/>
            <pc:sldMk cId="324223308" sldId="2147479397"/>
            <ac:spMk id="4" creationId="{4D433223-E03F-78A4-9BE0-73279031D85C}"/>
          </ac:spMkLst>
        </pc:spChg>
        <pc:spChg chg="add mod">
          <ac:chgData name="Oltramari Alessandro (CR/RSI1-NA)" userId="507e51d1-8791-44f8-97d3-64f77a3e7d1b" providerId="ADAL" clId="{ECA47ECC-BD97-FB45-B9FC-DF31D44DAEC7}" dt="2024-06-17T22:24:33.538" v="6099" actId="767"/>
          <ac:spMkLst>
            <pc:docMk/>
            <pc:sldMk cId="324223308" sldId="2147479397"/>
            <ac:spMk id="9" creationId="{E3BC3243-C8B8-6887-0FA0-DB92EB613D49}"/>
          </ac:spMkLst>
        </pc:spChg>
        <pc:spChg chg="add mod">
          <ac:chgData name="Oltramari Alessandro (CR/RSI1-NA)" userId="507e51d1-8791-44f8-97d3-64f77a3e7d1b" providerId="ADAL" clId="{ECA47ECC-BD97-FB45-B9FC-DF31D44DAEC7}" dt="2024-06-18T01:27:40.309" v="6876"/>
          <ac:spMkLst>
            <pc:docMk/>
            <pc:sldMk cId="324223308" sldId="2147479397"/>
            <ac:spMk id="11" creationId="{6E58F6DA-A690-5A0A-778D-88674AF9A003}"/>
          </ac:spMkLst>
        </pc:spChg>
        <pc:spChg chg="add mod">
          <ac:chgData name="Oltramari Alessandro (CR/RSI1-NA)" userId="507e51d1-8791-44f8-97d3-64f77a3e7d1b" providerId="ADAL" clId="{ECA47ECC-BD97-FB45-B9FC-DF31D44DAEC7}" dt="2024-06-18T02:18:16.348" v="7282"/>
          <ac:spMkLst>
            <pc:docMk/>
            <pc:sldMk cId="324223308" sldId="2147479397"/>
            <ac:spMk id="12" creationId="{96A26FB5-9A66-D7DE-62CA-0250595F73AC}"/>
          </ac:spMkLst>
        </pc:spChg>
        <pc:spChg chg="mod">
          <ac:chgData name="Oltramari Alessandro (CR/RSI1-NA)" userId="507e51d1-8791-44f8-97d3-64f77a3e7d1b" providerId="ADAL" clId="{ECA47ECC-BD97-FB45-B9FC-DF31D44DAEC7}" dt="2024-06-17T22:33:34.843" v="6371" actId="207"/>
          <ac:spMkLst>
            <pc:docMk/>
            <pc:sldMk cId="324223308" sldId="2147479397"/>
            <ac:spMk id="14" creationId="{154B7B1D-840A-0D13-A388-B61B26DD26FA}"/>
          </ac:spMkLst>
        </pc:spChg>
        <pc:spChg chg="mod">
          <ac:chgData name="Oltramari Alessandro (CR/RSI1-NA)" userId="507e51d1-8791-44f8-97d3-64f77a3e7d1b" providerId="ADAL" clId="{ECA47ECC-BD97-FB45-B9FC-DF31D44DAEC7}" dt="2024-06-17T22:33:48.957" v="6373" actId="207"/>
          <ac:spMkLst>
            <pc:docMk/>
            <pc:sldMk cId="324223308" sldId="2147479397"/>
            <ac:spMk id="15" creationId="{DAED9A71-6BE8-653E-CE6B-5D2664E67D8A}"/>
          </ac:spMkLst>
        </pc:spChg>
        <pc:spChg chg="mod">
          <ac:chgData name="Oltramari Alessandro (CR/RSI1-NA)" userId="507e51d1-8791-44f8-97d3-64f77a3e7d1b" providerId="ADAL" clId="{ECA47ECC-BD97-FB45-B9FC-DF31D44DAEC7}" dt="2024-06-17T22:33:12.007" v="6368" actId="1076"/>
          <ac:spMkLst>
            <pc:docMk/>
            <pc:sldMk cId="324223308" sldId="2147479397"/>
            <ac:spMk id="17" creationId="{14D1173F-9F7B-D96F-7C3A-D396A90367A2}"/>
          </ac:spMkLst>
        </pc:spChg>
        <pc:spChg chg="mod">
          <ac:chgData name="Oltramari Alessandro (CR/RSI1-NA)" userId="507e51d1-8791-44f8-97d3-64f77a3e7d1b" providerId="ADAL" clId="{ECA47ECC-BD97-FB45-B9FC-DF31D44DAEC7}" dt="2024-06-17T22:19:29.010" v="5638" actId="1036"/>
          <ac:spMkLst>
            <pc:docMk/>
            <pc:sldMk cId="324223308" sldId="2147479397"/>
            <ac:spMk id="18" creationId="{439D112B-D839-F839-E8F4-24C5C32898FB}"/>
          </ac:spMkLst>
        </pc:spChg>
        <pc:spChg chg="add del mod">
          <ac:chgData name="Oltramari Alessandro (CR/RSI1-NA)" userId="507e51d1-8791-44f8-97d3-64f77a3e7d1b" providerId="ADAL" clId="{ECA47ECC-BD97-FB45-B9FC-DF31D44DAEC7}" dt="2024-06-17T22:17:18.064" v="5613" actId="26606"/>
          <ac:spMkLst>
            <pc:docMk/>
            <pc:sldMk cId="324223308" sldId="2147479397"/>
            <ac:spMk id="23" creationId="{49D0D3A4-DA9C-B340-9CC4-8D738F78EEB3}"/>
          </ac:spMkLst>
        </pc:spChg>
        <pc:spChg chg="add del mod">
          <ac:chgData name="Oltramari Alessandro (CR/RSI1-NA)" userId="507e51d1-8791-44f8-97d3-64f77a3e7d1b" providerId="ADAL" clId="{ECA47ECC-BD97-FB45-B9FC-DF31D44DAEC7}" dt="2024-06-18T02:17:45.558" v="7281"/>
          <ac:spMkLst>
            <pc:docMk/>
            <pc:sldMk cId="324223308" sldId="2147479397"/>
            <ac:spMk id="25" creationId="{AB80F6DA-D97A-5B8A-C957-9265CDAC052B}"/>
          </ac:spMkLst>
        </pc:spChg>
        <pc:grpChg chg="add mod">
          <ac:chgData name="Oltramari Alessandro (CR/RSI1-NA)" userId="507e51d1-8791-44f8-97d3-64f77a3e7d1b" providerId="ADAL" clId="{ECA47ECC-BD97-FB45-B9FC-DF31D44DAEC7}" dt="2024-06-17T21:23:32.189" v="2956" actId="164"/>
          <ac:grpSpMkLst>
            <pc:docMk/>
            <pc:sldMk cId="324223308" sldId="2147479397"/>
            <ac:grpSpMk id="5" creationId="{99FF5E2B-1C3E-DA92-3C27-923B6214478D}"/>
          </ac:grpSpMkLst>
        </pc:grpChg>
        <pc:grpChg chg="add del mod">
          <ac:chgData name="Oltramari Alessandro (CR/RSI1-NA)" userId="507e51d1-8791-44f8-97d3-64f77a3e7d1b" providerId="ADAL" clId="{ECA47ECC-BD97-FB45-B9FC-DF31D44DAEC7}" dt="2024-06-18T02:08:52.607" v="6967" actId="1076"/>
          <ac:grpSpMkLst>
            <pc:docMk/>
            <pc:sldMk cId="324223308" sldId="2147479397"/>
            <ac:grpSpMk id="8" creationId="{A67465C8-7276-DD99-A975-D4526596C5D2}"/>
          </ac:grpSpMkLst>
        </pc:grpChg>
        <pc:graphicFrameChg chg="del mod">
          <ac:chgData name="Oltramari Alessandro (CR/RSI1-NA)" userId="507e51d1-8791-44f8-97d3-64f77a3e7d1b" providerId="ADAL" clId="{ECA47ECC-BD97-FB45-B9FC-DF31D44DAEC7}" dt="2024-06-17T21:21:44.820" v="2920" actId="478"/>
          <ac:graphicFrameMkLst>
            <pc:docMk/>
            <pc:sldMk cId="324223308" sldId="2147479397"/>
            <ac:graphicFrameMk id="7" creationId="{EB28E85E-F294-E925-B813-9E9AD5ECF31B}"/>
          </ac:graphicFrameMkLst>
        </pc:graphicFrameChg>
        <pc:picChg chg="del">
          <ac:chgData name="Oltramari Alessandro (CR/RSI1-NA)" userId="507e51d1-8791-44f8-97d3-64f77a3e7d1b" providerId="ADAL" clId="{ECA47ECC-BD97-FB45-B9FC-DF31D44DAEC7}" dt="2024-06-17T21:22:51.864" v="2944" actId="478"/>
          <ac:picMkLst>
            <pc:docMk/>
            <pc:sldMk cId="324223308" sldId="2147479397"/>
            <ac:picMk id="6" creationId="{48C31FAC-1DC8-314E-0DD7-C576C8B1B238}"/>
          </ac:picMkLst>
        </pc:picChg>
        <pc:picChg chg="del">
          <ac:chgData name="Oltramari Alessandro (CR/RSI1-NA)" userId="507e51d1-8791-44f8-97d3-64f77a3e7d1b" providerId="ADAL" clId="{ECA47ECC-BD97-FB45-B9FC-DF31D44DAEC7}" dt="2024-06-17T21:05:33.708" v="2298" actId="478"/>
          <ac:picMkLst>
            <pc:docMk/>
            <pc:sldMk cId="324223308" sldId="2147479397"/>
            <ac:picMk id="10" creationId="{3FAD2EC3-94DD-D752-B4D7-1B89B6B87576}"/>
          </ac:picMkLst>
        </pc:picChg>
        <pc:picChg chg="mod">
          <ac:chgData name="Oltramari Alessandro (CR/RSI1-NA)" userId="507e51d1-8791-44f8-97d3-64f77a3e7d1b" providerId="ADAL" clId="{ECA47ECC-BD97-FB45-B9FC-DF31D44DAEC7}" dt="2024-06-17T22:25:05.770" v="6103" actId="167"/>
          <ac:picMkLst>
            <pc:docMk/>
            <pc:sldMk cId="324223308" sldId="2147479397"/>
            <ac:picMk id="13" creationId="{C99944B7-4E18-D1CF-E84F-5B5BF851CF01}"/>
          </ac:picMkLst>
        </pc:picChg>
      </pc:sldChg>
      <pc:sldChg chg="addSp delSp modSp mod ord">
        <pc:chgData name="Oltramari Alessandro (CR/RSI1-NA)" userId="507e51d1-8791-44f8-97d3-64f77a3e7d1b" providerId="ADAL" clId="{ECA47ECC-BD97-FB45-B9FC-DF31D44DAEC7}" dt="2024-06-18T02:18:16.348" v="7282"/>
        <pc:sldMkLst>
          <pc:docMk/>
          <pc:sldMk cId="2906583082" sldId="2147479398"/>
        </pc:sldMkLst>
        <pc:spChg chg="mod">
          <ac:chgData name="Oltramari Alessandro (CR/RSI1-NA)" userId="507e51d1-8791-44f8-97d3-64f77a3e7d1b" providerId="ADAL" clId="{ECA47ECC-BD97-FB45-B9FC-DF31D44DAEC7}" dt="2024-06-17T21:36:54.454" v="2987"/>
          <ac:spMkLst>
            <pc:docMk/>
            <pc:sldMk cId="2906583082" sldId="2147479398"/>
            <ac:spMk id="2" creationId="{8C615E91-AEFE-F37F-9429-F6D1B6DC8FFD}"/>
          </ac:spMkLst>
        </pc:spChg>
        <pc:spChg chg="mod">
          <ac:chgData name="Oltramari Alessandro (CR/RSI1-NA)" userId="507e51d1-8791-44f8-97d3-64f77a3e7d1b" providerId="ADAL" clId="{ECA47ECC-BD97-FB45-B9FC-DF31D44DAEC7}" dt="2024-06-18T01:21:27.736" v="6730" actId="20577"/>
          <ac:spMkLst>
            <pc:docMk/>
            <pc:sldMk cId="2906583082" sldId="2147479398"/>
            <ac:spMk id="3" creationId="{27D9E3CD-8F49-B407-A36D-89405480F374}"/>
          </ac:spMkLst>
        </pc:spChg>
        <pc:spChg chg="add mod">
          <ac:chgData name="Oltramari Alessandro (CR/RSI1-NA)" userId="507e51d1-8791-44f8-97d3-64f77a3e7d1b" providerId="ADAL" clId="{ECA47ECC-BD97-FB45-B9FC-DF31D44DAEC7}" dt="2024-06-18T01:27:02.238" v="6862"/>
          <ac:spMkLst>
            <pc:docMk/>
            <pc:sldMk cId="2906583082" sldId="2147479398"/>
            <ac:spMk id="5" creationId="{27E8B5FD-55D6-D927-5DB1-1B292D94AF48}"/>
          </ac:spMkLst>
        </pc:spChg>
        <pc:spChg chg="mod">
          <ac:chgData name="Oltramari Alessandro (CR/RSI1-NA)" userId="507e51d1-8791-44f8-97d3-64f77a3e7d1b" providerId="ADAL" clId="{ECA47ECC-BD97-FB45-B9FC-DF31D44DAEC7}" dt="2024-06-18T01:22:46.919" v="6782" actId="20577"/>
          <ac:spMkLst>
            <pc:docMk/>
            <pc:sldMk cId="2906583082" sldId="2147479398"/>
            <ac:spMk id="6" creationId="{9A723148-4655-09AE-8E91-52A25E23DF14}"/>
          </ac:spMkLst>
        </pc:spChg>
        <pc:spChg chg="del">
          <ac:chgData name="Oltramari Alessandro (CR/RSI1-NA)" userId="507e51d1-8791-44f8-97d3-64f77a3e7d1b" providerId="ADAL" clId="{ECA47ECC-BD97-FB45-B9FC-DF31D44DAEC7}" dt="2024-06-18T02:17:45.558" v="7281"/>
          <ac:spMkLst>
            <pc:docMk/>
            <pc:sldMk cId="2906583082" sldId="2147479398"/>
            <ac:spMk id="7" creationId="{7FE3DDF5-4904-5A95-0C54-AA0C2F673EC3}"/>
          </ac:spMkLst>
        </pc:spChg>
        <pc:spChg chg="add mod">
          <ac:chgData name="Oltramari Alessandro (CR/RSI1-NA)" userId="507e51d1-8791-44f8-97d3-64f77a3e7d1b" providerId="ADAL" clId="{ECA47ECC-BD97-FB45-B9FC-DF31D44DAEC7}" dt="2024-06-18T02:18:16.348" v="7282"/>
          <ac:spMkLst>
            <pc:docMk/>
            <pc:sldMk cId="2906583082" sldId="2147479398"/>
            <ac:spMk id="9" creationId="{6F48F1A4-F8F0-D7E7-F4B3-C384697C0956}"/>
          </ac:spMkLst>
        </pc:spChg>
      </pc:sldChg>
      <pc:sldChg chg="del">
        <pc:chgData name="Oltramari Alessandro (CR/RSI1-NA)" userId="507e51d1-8791-44f8-97d3-64f77a3e7d1b" providerId="ADAL" clId="{ECA47ECC-BD97-FB45-B9FC-DF31D44DAEC7}" dt="2024-06-17T15:04:14.171" v="3" actId="2696"/>
        <pc:sldMkLst>
          <pc:docMk/>
          <pc:sldMk cId="2026408473" sldId="2147479405"/>
        </pc:sldMkLst>
      </pc:sldChg>
      <pc:sldChg chg="del">
        <pc:chgData name="Oltramari Alessandro (CR/RSI1-NA)" userId="507e51d1-8791-44f8-97d3-64f77a3e7d1b" providerId="ADAL" clId="{ECA47ECC-BD97-FB45-B9FC-DF31D44DAEC7}" dt="2024-06-17T19:17:24.036" v="354" actId="2696"/>
        <pc:sldMkLst>
          <pc:docMk/>
          <pc:sldMk cId="1463728106" sldId="2147479406"/>
        </pc:sldMkLst>
      </pc:sldChg>
      <pc:sldChg chg="del">
        <pc:chgData name="Oltramari Alessandro (CR/RSI1-NA)" userId="507e51d1-8791-44f8-97d3-64f77a3e7d1b" providerId="ADAL" clId="{ECA47ECC-BD97-FB45-B9FC-DF31D44DAEC7}" dt="2024-06-17T19:17:24.048" v="356" actId="2696"/>
        <pc:sldMkLst>
          <pc:docMk/>
          <pc:sldMk cId="2095319214" sldId="2147479413"/>
        </pc:sldMkLst>
      </pc:sldChg>
      <pc:sldChg chg="del">
        <pc:chgData name="Oltramari Alessandro (CR/RSI1-NA)" userId="507e51d1-8791-44f8-97d3-64f77a3e7d1b" providerId="ADAL" clId="{ECA47ECC-BD97-FB45-B9FC-DF31D44DAEC7}" dt="2024-06-17T19:17:24.049" v="358" actId="2696"/>
        <pc:sldMkLst>
          <pc:docMk/>
          <pc:sldMk cId="2131576527" sldId="2147479414"/>
        </pc:sldMkLst>
      </pc:sldChg>
      <pc:sldChg chg="del">
        <pc:chgData name="Oltramari Alessandro (CR/RSI1-NA)" userId="507e51d1-8791-44f8-97d3-64f77a3e7d1b" providerId="ADAL" clId="{ECA47ECC-BD97-FB45-B9FC-DF31D44DAEC7}" dt="2024-06-17T19:17:24.050" v="359" actId="2696"/>
        <pc:sldMkLst>
          <pc:docMk/>
          <pc:sldMk cId="285039363" sldId="2147479415"/>
        </pc:sldMkLst>
      </pc:sldChg>
      <pc:sldChg chg="del">
        <pc:chgData name="Oltramari Alessandro (CR/RSI1-NA)" userId="507e51d1-8791-44f8-97d3-64f77a3e7d1b" providerId="ADAL" clId="{ECA47ECC-BD97-FB45-B9FC-DF31D44DAEC7}" dt="2024-06-17T19:17:24.049" v="357" actId="2696"/>
        <pc:sldMkLst>
          <pc:docMk/>
          <pc:sldMk cId="432686565" sldId="2147479417"/>
        </pc:sldMkLst>
      </pc:sldChg>
      <pc:sldChg chg="del">
        <pc:chgData name="Oltramari Alessandro (CR/RSI1-NA)" userId="507e51d1-8791-44f8-97d3-64f77a3e7d1b" providerId="ADAL" clId="{ECA47ECC-BD97-FB45-B9FC-DF31D44DAEC7}" dt="2024-06-17T15:04:14.169" v="2" actId="2696"/>
        <pc:sldMkLst>
          <pc:docMk/>
          <pc:sldMk cId="4256541027" sldId="2147479423"/>
        </pc:sldMkLst>
      </pc:sldChg>
      <pc:sldChg chg="del">
        <pc:chgData name="Oltramari Alessandro (CR/RSI1-NA)" userId="507e51d1-8791-44f8-97d3-64f77a3e7d1b" providerId="ADAL" clId="{ECA47ECC-BD97-FB45-B9FC-DF31D44DAEC7}" dt="2024-06-17T15:04:14.177" v="6" actId="2696"/>
        <pc:sldMkLst>
          <pc:docMk/>
          <pc:sldMk cId="1942139022" sldId="2147479426"/>
        </pc:sldMkLst>
      </pc:sldChg>
      <pc:sldChg chg="del">
        <pc:chgData name="Oltramari Alessandro (CR/RSI1-NA)" userId="507e51d1-8791-44f8-97d3-64f77a3e7d1b" providerId="ADAL" clId="{ECA47ECC-BD97-FB45-B9FC-DF31D44DAEC7}" dt="2024-06-17T15:04:14.166" v="1" actId="2696"/>
        <pc:sldMkLst>
          <pc:docMk/>
          <pc:sldMk cId="4217567937" sldId="2147479427"/>
        </pc:sldMkLst>
      </pc:sldChg>
      <pc:sldChg chg="del">
        <pc:chgData name="Oltramari Alessandro (CR/RSI1-NA)" userId="507e51d1-8791-44f8-97d3-64f77a3e7d1b" providerId="ADAL" clId="{ECA47ECC-BD97-FB45-B9FC-DF31D44DAEC7}" dt="2024-06-17T15:04:14.175" v="5" actId="2696"/>
        <pc:sldMkLst>
          <pc:docMk/>
          <pc:sldMk cId="2820207483" sldId="2147479428"/>
        </pc:sldMkLst>
      </pc:sldChg>
      <pc:sldChg chg="modSp del mod">
        <pc:chgData name="Oltramari Alessandro (CR/RSI1-NA)" userId="507e51d1-8791-44f8-97d3-64f77a3e7d1b" providerId="ADAL" clId="{ECA47ECC-BD97-FB45-B9FC-DF31D44DAEC7}" dt="2024-06-17T18:49:01.940" v="139" actId="2696"/>
        <pc:sldMkLst>
          <pc:docMk/>
          <pc:sldMk cId="1813089902" sldId="2147479430"/>
        </pc:sldMkLst>
        <pc:spChg chg="mod">
          <ac:chgData name="Oltramari Alessandro (CR/RSI1-NA)" userId="507e51d1-8791-44f8-97d3-64f77a3e7d1b" providerId="ADAL" clId="{ECA47ECC-BD97-FB45-B9FC-DF31D44DAEC7}" dt="2024-06-17T18:43:03.603" v="72" actId="20577"/>
          <ac:spMkLst>
            <pc:docMk/>
            <pc:sldMk cId="1813089902" sldId="2147479430"/>
            <ac:spMk id="6" creationId="{00AE28A8-2C3F-4156-A479-4D8B2088C5C2}"/>
          </ac:spMkLst>
        </pc:spChg>
      </pc:sldChg>
      <pc:sldChg chg="del">
        <pc:chgData name="Oltramari Alessandro (CR/RSI1-NA)" userId="507e51d1-8791-44f8-97d3-64f77a3e7d1b" providerId="ADAL" clId="{ECA47ECC-BD97-FB45-B9FC-DF31D44DAEC7}" dt="2024-06-17T19:17:24.034" v="353" actId="2696"/>
        <pc:sldMkLst>
          <pc:docMk/>
          <pc:sldMk cId="3088378281" sldId="2147479431"/>
        </pc:sldMkLst>
      </pc:sldChg>
      <pc:sldChg chg="addSp delSp modSp add del mod">
        <pc:chgData name="Oltramari Alessandro (CR/RSI1-NA)" userId="507e51d1-8791-44f8-97d3-64f77a3e7d1b" providerId="ADAL" clId="{ECA47ECC-BD97-FB45-B9FC-DF31D44DAEC7}" dt="2024-06-17T20:31:10.683" v="1827" actId="2696"/>
        <pc:sldMkLst>
          <pc:docMk/>
          <pc:sldMk cId="133207100" sldId="2147479432"/>
        </pc:sldMkLst>
        <pc:spChg chg="mod">
          <ac:chgData name="Oltramari Alessandro (CR/RSI1-NA)" userId="507e51d1-8791-44f8-97d3-64f77a3e7d1b" providerId="ADAL" clId="{ECA47ECC-BD97-FB45-B9FC-DF31D44DAEC7}" dt="2024-06-17T19:15:44.280" v="352" actId="1038"/>
          <ac:spMkLst>
            <pc:docMk/>
            <pc:sldMk cId="133207100" sldId="2147479432"/>
            <ac:spMk id="3" creationId="{0B3CAF8A-C72C-4D6D-6873-CCBDB612F689}"/>
          </ac:spMkLst>
        </pc:spChg>
        <pc:spChg chg="del">
          <ac:chgData name="Oltramari Alessandro (CR/RSI1-NA)" userId="507e51d1-8791-44f8-97d3-64f77a3e7d1b" providerId="ADAL" clId="{ECA47ECC-BD97-FB45-B9FC-DF31D44DAEC7}" dt="2024-06-17T19:14:58.880" v="340" actId="478"/>
          <ac:spMkLst>
            <pc:docMk/>
            <pc:sldMk cId="133207100" sldId="2147479432"/>
            <ac:spMk id="5" creationId="{BB88371C-DD71-8426-C726-6D139869F1E1}"/>
          </ac:spMkLst>
        </pc:spChg>
        <pc:spChg chg="add mod">
          <ac:chgData name="Oltramari Alessandro (CR/RSI1-NA)" userId="507e51d1-8791-44f8-97d3-64f77a3e7d1b" providerId="ADAL" clId="{ECA47ECC-BD97-FB45-B9FC-DF31D44DAEC7}" dt="2024-06-17T19:14:56.050" v="339"/>
          <ac:spMkLst>
            <pc:docMk/>
            <pc:sldMk cId="133207100" sldId="2147479432"/>
            <ac:spMk id="8" creationId="{B95F4598-1BA4-7E94-FB4B-92B47D3D1CE1}"/>
          </ac:spMkLst>
        </pc:spChg>
        <pc:spChg chg="add mod">
          <ac:chgData name="Oltramari Alessandro (CR/RSI1-NA)" userId="507e51d1-8791-44f8-97d3-64f77a3e7d1b" providerId="ADAL" clId="{ECA47ECC-BD97-FB45-B9FC-DF31D44DAEC7}" dt="2024-06-17T19:15:23.310" v="348" actId="1076"/>
          <ac:spMkLst>
            <pc:docMk/>
            <pc:sldMk cId="133207100" sldId="2147479432"/>
            <ac:spMk id="10" creationId="{56243ABB-B98E-BE6D-81D2-68DDA255ABE6}"/>
          </ac:spMkLst>
        </pc:spChg>
        <pc:picChg chg="add mod">
          <ac:chgData name="Oltramari Alessandro (CR/RSI1-NA)" userId="507e51d1-8791-44f8-97d3-64f77a3e7d1b" providerId="ADAL" clId="{ECA47ECC-BD97-FB45-B9FC-DF31D44DAEC7}" dt="2024-06-17T19:14:56.050" v="339"/>
          <ac:picMkLst>
            <pc:docMk/>
            <pc:sldMk cId="133207100" sldId="2147479432"/>
            <ac:picMk id="7" creationId="{3D4AE41C-02C3-C414-B267-4ACD81C8D5F3}"/>
          </ac:picMkLst>
        </pc:picChg>
        <pc:picChg chg="add mod">
          <ac:chgData name="Oltramari Alessandro (CR/RSI1-NA)" userId="507e51d1-8791-44f8-97d3-64f77a3e7d1b" providerId="ADAL" clId="{ECA47ECC-BD97-FB45-B9FC-DF31D44DAEC7}" dt="2024-06-17T19:15:23.310" v="348" actId="1076"/>
          <ac:picMkLst>
            <pc:docMk/>
            <pc:sldMk cId="133207100" sldId="2147479432"/>
            <ac:picMk id="9" creationId="{58029523-E034-9209-3720-BBD754D997CB}"/>
          </ac:picMkLst>
        </pc:picChg>
        <pc:picChg chg="del">
          <ac:chgData name="Oltramari Alessandro (CR/RSI1-NA)" userId="507e51d1-8791-44f8-97d3-64f77a3e7d1b" providerId="ADAL" clId="{ECA47ECC-BD97-FB45-B9FC-DF31D44DAEC7}" dt="2024-06-17T19:14:55.415" v="338" actId="478"/>
          <ac:picMkLst>
            <pc:docMk/>
            <pc:sldMk cId="133207100" sldId="2147479432"/>
            <ac:picMk id="1026" creationId="{0EF19A5D-AA7A-E9A0-DE01-2E6962400911}"/>
          </ac:picMkLst>
        </pc:picChg>
      </pc:sldChg>
      <pc:sldChg chg="del">
        <pc:chgData name="Oltramari Alessandro (CR/RSI1-NA)" userId="507e51d1-8791-44f8-97d3-64f77a3e7d1b" providerId="ADAL" clId="{ECA47ECC-BD97-FB45-B9FC-DF31D44DAEC7}" dt="2024-06-17T15:04:14.173" v="4" actId="2696"/>
        <pc:sldMkLst>
          <pc:docMk/>
          <pc:sldMk cId="784868177" sldId="2147479432"/>
        </pc:sldMkLst>
      </pc:sldChg>
      <pc:sldChg chg="add del ord">
        <pc:chgData name="Oltramari Alessandro (CR/RSI1-NA)" userId="507e51d1-8791-44f8-97d3-64f77a3e7d1b" providerId="ADAL" clId="{ECA47ECC-BD97-FB45-B9FC-DF31D44DAEC7}" dt="2024-06-17T18:44:11.263" v="124" actId="2696"/>
        <pc:sldMkLst>
          <pc:docMk/>
          <pc:sldMk cId="3503778464" sldId="2147479432"/>
        </pc:sldMkLst>
      </pc:sldChg>
      <pc:sldChg chg="addSp delSp modSp new del mod modClrScheme chgLayout">
        <pc:chgData name="Oltramari Alessandro (CR/RSI1-NA)" userId="507e51d1-8791-44f8-97d3-64f77a3e7d1b" providerId="ADAL" clId="{ECA47ECC-BD97-FB45-B9FC-DF31D44DAEC7}" dt="2024-06-17T22:31:31.012" v="6337" actId="2696"/>
        <pc:sldMkLst>
          <pc:docMk/>
          <pc:sldMk cId="1488032455" sldId="2147479433"/>
        </pc:sldMkLst>
        <pc:spChg chg="del mod ord">
          <ac:chgData name="Oltramari Alessandro (CR/RSI1-NA)" userId="507e51d1-8791-44f8-97d3-64f77a3e7d1b" providerId="ADAL" clId="{ECA47ECC-BD97-FB45-B9FC-DF31D44DAEC7}" dt="2024-06-17T19:17:52.078" v="382" actId="700"/>
          <ac:spMkLst>
            <pc:docMk/>
            <pc:sldMk cId="1488032455" sldId="2147479433"/>
            <ac:spMk id="2" creationId="{9DF0CE57-6DA2-2F39-E78C-9E8D08DC311A}"/>
          </ac:spMkLst>
        </pc:spChg>
        <pc:spChg chg="del mod ord">
          <ac:chgData name="Oltramari Alessandro (CR/RSI1-NA)" userId="507e51d1-8791-44f8-97d3-64f77a3e7d1b" providerId="ADAL" clId="{ECA47ECC-BD97-FB45-B9FC-DF31D44DAEC7}" dt="2024-06-17T19:17:52.078" v="382" actId="700"/>
          <ac:spMkLst>
            <pc:docMk/>
            <pc:sldMk cId="1488032455" sldId="2147479433"/>
            <ac:spMk id="3" creationId="{8E69B62E-0F48-0736-B882-33FA9E531A67}"/>
          </ac:spMkLst>
        </pc:spChg>
        <pc:spChg chg="del">
          <ac:chgData name="Oltramari Alessandro (CR/RSI1-NA)" userId="507e51d1-8791-44f8-97d3-64f77a3e7d1b" providerId="ADAL" clId="{ECA47ECC-BD97-FB45-B9FC-DF31D44DAEC7}" dt="2024-06-17T19:17:52.078" v="382" actId="700"/>
          <ac:spMkLst>
            <pc:docMk/>
            <pc:sldMk cId="1488032455" sldId="2147479433"/>
            <ac:spMk id="4" creationId="{2247434B-21AD-E081-54A3-54864745ABE6}"/>
          </ac:spMkLst>
        </pc:spChg>
        <pc:spChg chg="del">
          <ac:chgData name="Oltramari Alessandro (CR/RSI1-NA)" userId="507e51d1-8791-44f8-97d3-64f77a3e7d1b" providerId="ADAL" clId="{ECA47ECC-BD97-FB45-B9FC-DF31D44DAEC7}" dt="2024-06-17T19:17:52.078" v="382" actId="700"/>
          <ac:spMkLst>
            <pc:docMk/>
            <pc:sldMk cId="1488032455" sldId="2147479433"/>
            <ac:spMk id="5" creationId="{B0339409-F8BD-C67E-1B6B-16C5BA92602F}"/>
          </ac:spMkLst>
        </pc:spChg>
        <pc:spChg chg="mod ord">
          <ac:chgData name="Oltramari Alessandro (CR/RSI1-NA)" userId="507e51d1-8791-44f8-97d3-64f77a3e7d1b" providerId="ADAL" clId="{ECA47ECC-BD97-FB45-B9FC-DF31D44DAEC7}" dt="2024-06-17T19:17:52.078" v="382" actId="700"/>
          <ac:spMkLst>
            <pc:docMk/>
            <pc:sldMk cId="1488032455" sldId="2147479433"/>
            <ac:spMk id="6" creationId="{76CCC4F1-AE9B-F043-42CB-1724B32FA953}"/>
          </ac:spMkLst>
        </pc:spChg>
        <pc:spChg chg="add mod ord">
          <ac:chgData name="Oltramari Alessandro (CR/RSI1-NA)" userId="507e51d1-8791-44f8-97d3-64f77a3e7d1b" providerId="ADAL" clId="{ECA47ECC-BD97-FB45-B9FC-DF31D44DAEC7}" dt="2024-06-17T19:17:52.078" v="382" actId="700"/>
          <ac:spMkLst>
            <pc:docMk/>
            <pc:sldMk cId="1488032455" sldId="2147479433"/>
            <ac:spMk id="7" creationId="{CF500C8B-6492-5FB3-A0F7-5FB35DB41406}"/>
          </ac:spMkLst>
        </pc:spChg>
        <pc:spChg chg="add mod ord">
          <ac:chgData name="Oltramari Alessandro (CR/RSI1-NA)" userId="507e51d1-8791-44f8-97d3-64f77a3e7d1b" providerId="ADAL" clId="{ECA47ECC-BD97-FB45-B9FC-DF31D44DAEC7}" dt="2024-06-17T19:18:00.878" v="397" actId="20577"/>
          <ac:spMkLst>
            <pc:docMk/>
            <pc:sldMk cId="1488032455" sldId="2147479433"/>
            <ac:spMk id="8" creationId="{8FA01E69-8E81-E8BB-26F3-00FCBA951843}"/>
          </ac:spMkLst>
        </pc:spChg>
      </pc:sldChg>
      <pc:sldChg chg="addSp delSp modSp new mod modClrScheme chgLayout">
        <pc:chgData name="Oltramari Alessandro (CR/RSI1-NA)" userId="507e51d1-8791-44f8-97d3-64f77a3e7d1b" providerId="ADAL" clId="{ECA47ECC-BD97-FB45-B9FC-DF31D44DAEC7}" dt="2024-06-18T02:18:16.348" v="7282"/>
        <pc:sldMkLst>
          <pc:docMk/>
          <pc:sldMk cId="410059435" sldId="2147479434"/>
        </pc:sldMkLst>
        <pc:spChg chg="del mod ord">
          <ac:chgData name="Oltramari Alessandro (CR/RSI1-NA)" userId="507e51d1-8791-44f8-97d3-64f77a3e7d1b" providerId="ADAL" clId="{ECA47ECC-BD97-FB45-B9FC-DF31D44DAEC7}" dt="2024-06-17T19:32:08.077" v="401" actId="700"/>
          <ac:spMkLst>
            <pc:docMk/>
            <pc:sldMk cId="410059435" sldId="2147479434"/>
            <ac:spMk id="2" creationId="{5CE3F74B-78D7-AC66-0DD2-5D7FC041BD8D}"/>
          </ac:spMkLst>
        </pc:spChg>
        <pc:spChg chg="del mod ord">
          <ac:chgData name="Oltramari Alessandro (CR/RSI1-NA)" userId="507e51d1-8791-44f8-97d3-64f77a3e7d1b" providerId="ADAL" clId="{ECA47ECC-BD97-FB45-B9FC-DF31D44DAEC7}" dt="2024-06-17T19:32:08.077" v="401" actId="700"/>
          <ac:spMkLst>
            <pc:docMk/>
            <pc:sldMk cId="410059435" sldId="2147479434"/>
            <ac:spMk id="3" creationId="{B554FC5C-B534-3DCB-45B7-FDB8FB32A396}"/>
          </ac:spMkLst>
        </pc:spChg>
        <pc:spChg chg="add mod ord">
          <ac:chgData name="Oltramari Alessandro (CR/RSI1-NA)" userId="507e51d1-8791-44f8-97d3-64f77a3e7d1b" providerId="ADAL" clId="{ECA47ECC-BD97-FB45-B9FC-DF31D44DAEC7}" dt="2024-06-18T01:04:28.190" v="6429" actId="20577"/>
          <ac:spMkLst>
            <pc:docMk/>
            <pc:sldMk cId="410059435" sldId="2147479434"/>
            <ac:spMk id="4" creationId="{F4DB0AFF-32ED-0246-1FD3-C8D3D4B17358}"/>
          </ac:spMkLst>
        </pc:spChg>
        <pc:spChg chg="add mod ord">
          <ac:chgData name="Oltramari Alessandro (CR/RSI1-NA)" userId="507e51d1-8791-44f8-97d3-64f77a3e7d1b" providerId="ADAL" clId="{ECA47ECC-BD97-FB45-B9FC-DF31D44DAEC7}" dt="2024-06-18T01:47:25.888" v="6883" actId="1076"/>
          <ac:spMkLst>
            <pc:docMk/>
            <pc:sldMk cId="410059435" sldId="2147479434"/>
            <ac:spMk id="5" creationId="{CD38E4E6-724E-F42B-C630-9E9BF7A1321C}"/>
          </ac:spMkLst>
        </pc:spChg>
        <pc:spChg chg="add mod ord">
          <ac:chgData name="Oltramari Alessandro (CR/RSI1-NA)" userId="507e51d1-8791-44f8-97d3-64f77a3e7d1b" providerId="ADAL" clId="{ECA47ECC-BD97-FB45-B9FC-DF31D44DAEC7}" dt="2024-06-17T21:36:48.913" v="2985"/>
          <ac:spMkLst>
            <pc:docMk/>
            <pc:sldMk cId="410059435" sldId="2147479434"/>
            <ac:spMk id="6" creationId="{579E1529-AA88-2181-3C2C-D0B77C2F3A6F}"/>
          </ac:spMkLst>
        </pc:spChg>
        <pc:spChg chg="add del mod">
          <ac:chgData name="Oltramari Alessandro (CR/RSI1-NA)" userId="507e51d1-8791-44f8-97d3-64f77a3e7d1b" providerId="ADAL" clId="{ECA47ECC-BD97-FB45-B9FC-DF31D44DAEC7}" dt="2024-06-18T02:17:45.558" v="7281"/>
          <ac:spMkLst>
            <pc:docMk/>
            <pc:sldMk cId="410059435" sldId="2147479434"/>
            <ac:spMk id="7" creationId="{7B8769A3-DE2E-59C2-5363-F7607BA92420}"/>
          </ac:spMkLst>
        </pc:spChg>
        <pc:spChg chg="add mod">
          <ac:chgData name="Oltramari Alessandro (CR/RSI1-NA)" userId="507e51d1-8791-44f8-97d3-64f77a3e7d1b" providerId="ADAL" clId="{ECA47ECC-BD97-FB45-B9FC-DF31D44DAEC7}" dt="2024-06-18T01:26:28.289" v="6859" actId="20577"/>
          <ac:spMkLst>
            <pc:docMk/>
            <pc:sldMk cId="410059435" sldId="2147479434"/>
            <ac:spMk id="8" creationId="{86AB9F63-DDCC-E79C-D53E-49A7DEED016E}"/>
          </ac:spMkLst>
        </pc:spChg>
        <pc:spChg chg="add del">
          <ac:chgData name="Oltramari Alessandro (CR/RSI1-NA)" userId="507e51d1-8791-44f8-97d3-64f77a3e7d1b" providerId="ADAL" clId="{ECA47ECC-BD97-FB45-B9FC-DF31D44DAEC7}" dt="2024-06-18T01:46:52.722" v="6879" actId="22"/>
          <ac:spMkLst>
            <pc:docMk/>
            <pc:sldMk cId="410059435" sldId="2147479434"/>
            <ac:spMk id="10" creationId="{B7604C80-5CB3-B784-0361-0F88D00BB157}"/>
          </ac:spMkLst>
        </pc:spChg>
        <pc:spChg chg="add mod">
          <ac:chgData name="Oltramari Alessandro (CR/RSI1-NA)" userId="507e51d1-8791-44f8-97d3-64f77a3e7d1b" providerId="ADAL" clId="{ECA47ECC-BD97-FB45-B9FC-DF31D44DAEC7}" dt="2024-06-18T02:18:16.348" v="7282"/>
          <ac:spMkLst>
            <pc:docMk/>
            <pc:sldMk cId="410059435" sldId="2147479434"/>
            <ac:spMk id="11" creationId="{8BDF176C-C712-9EA3-9679-27474F4B0469}"/>
          </ac:spMkLst>
        </pc:spChg>
        <pc:picChg chg="add mod">
          <ac:chgData name="Oltramari Alessandro (CR/RSI1-NA)" userId="507e51d1-8791-44f8-97d3-64f77a3e7d1b" providerId="ADAL" clId="{ECA47ECC-BD97-FB45-B9FC-DF31D44DAEC7}" dt="2024-06-18T01:47:29.485" v="6885" actId="1076"/>
          <ac:picMkLst>
            <pc:docMk/>
            <pc:sldMk cId="410059435" sldId="2147479434"/>
            <ac:picMk id="6146" creationId="{C107EC91-40FC-E03D-B38E-16EDD861D10F}"/>
          </ac:picMkLst>
        </pc:picChg>
      </pc:sldChg>
      <pc:sldChg chg="addSp delSp modSp add del mod">
        <pc:chgData name="Oltramari Alessandro (CR/RSI1-NA)" userId="507e51d1-8791-44f8-97d3-64f77a3e7d1b" providerId="ADAL" clId="{ECA47ECC-BD97-FB45-B9FC-DF31D44DAEC7}" dt="2024-06-17T20:31:08.490" v="1826" actId="2696"/>
        <pc:sldMkLst>
          <pc:docMk/>
          <pc:sldMk cId="1067396074" sldId="2147479435"/>
        </pc:sldMkLst>
        <pc:spChg chg="del">
          <ac:chgData name="Oltramari Alessandro (CR/RSI1-NA)" userId="507e51d1-8791-44f8-97d3-64f77a3e7d1b" providerId="ADAL" clId="{ECA47ECC-BD97-FB45-B9FC-DF31D44DAEC7}" dt="2024-06-17T20:04:34.110" v="1751" actId="478"/>
          <ac:spMkLst>
            <pc:docMk/>
            <pc:sldMk cId="1067396074" sldId="2147479435"/>
            <ac:spMk id="5" creationId="{BB88371C-DD71-8426-C726-6D139869F1E1}"/>
          </ac:spMkLst>
        </pc:spChg>
        <pc:spChg chg="add del mod">
          <ac:chgData name="Oltramari Alessandro (CR/RSI1-NA)" userId="507e51d1-8791-44f8-97d3-64f77a3e7d1b" providerId="ADAL" clId="{ECA47ECC-BD97-FB45-B9FC-DF31D44DAEC7}" dt="2024-06-17T20:31:07.063" v="1825" actId="21"/>
          <ac:spMkLst>
            <pc:docMk/>
            <pc:sldMk cId="1067396074" sldId="2147479435"/>
            <ac:spMk id="8" creationId="{91D06051-25D5-85FD-203B-8504B7211E6C}"/>
          </ac:spMkLst>
        </pc:spChg>
        <pc:picChg chg="add del mod">
          <ac:chgData name="Oltramari Alessandro (CR/RSI1-NA)" userId="507e51d1-8791-44f8-97d3-64f77a3e7d1b" providerId="ADAL" clId="{ECA47ECC-BD97-FB45-B9FC-DF31D44DAEC7}" dt="2024-06-17T20:31:07.063" v="1825" actId="21"/>
          <ac:picMkLst>
            <pc:docMk/>
            <pc:sldMk cId="1067396074" sldId="2147479435"/>
            <ac:picMk id="7" creationId="{D2A3C104-2B42-5301-37C0-B0124796823D}"/>
          </ac:picMkLst>
        </pc:picChg>
        <pc:picChg chg="del">
          <ac:chgData name="Oltramari Alessandro (CR/RSI1-NA)" userId="507e51d1-8791-44f8-97d3-64f77a3e7d1b" providerId="ADAL" clId="{ECA47ECC-BD97-FB45-B9FC-DF31D44DAEC7}" dt="2024-06-17T20:04:31.352" v="1750" actId="478"/>
          <ac:picMkLst>
            <pc:docMk/>
            <pc:sldMk cId="1067396074" sldId="2147479435"/>
            <ac:picMk id="1026" creationId="{0EF19A5D-AA7A-E9A0-DE01-2E6962400911}"/>
          </ac:picMkLst>
        </pc:picChg>
      </pc:sldChg>
      <pc:sldChg chg="addSp delSp modSp add mod modNotesTx">
        <pc:chgData name="Oltramari Alessandro (CR/RSI1-NA)" userId="507e51d1-8791-44f8-97d3-64f77a3e7d1b" providerId="ADAL" clId="{ECA47ECC-BD97-FB45-B9FC-DF31D44DAEC7}" dt="2024-06-18T17:47:55.546" v="7337"/>
        <pc:sldMkLst>
          <pc:docMk/>
          <pc:sldMk cId="2590035992" sldId="2147479436"/>
        </pc:sldMkLst>
        <pc:spChg chg="mod">
          <ac:chgData name="Oltramari Alessandro (CR/RSI1-NA)" userId="507e51d1-8791-44f8-97d3-64f77a3e7d1b" providerId="ADAL" clId="{ECA47ECC-BD97-FB45-B9FC-DF31D44DAEC7}" dt="2024-06-17T22:02:43.810" v="4066"/>
          <ac:spMkLst>
            <pc:docMk/>
            <pc:sldMk cId="2590035992" sldId="2147479436"/>
            <ac:spMk id="2" creationId="{B32DEDE4-C6D5-664D-E3B8-2672183BEB84}"/>
          </ac:spMkLst>
        </pc:spChg>
        <pc:spChg chg="del">
          <ac:chgData name="Oltramari Alessandro (CR/RSI1-NA)" userId="507e51d1-8791-44f8-97d3-64f77a3e7d1b" providerId="ADAL" clId="{ECA47ECC-BD97-FB45-B9FC-DF31D44DAEC7}" dt="2024-06-17T20:31:15.469" v="1829" actId="478"/>
          <ac:spMkLst>
            <pc:docMk/>
            <pc:sldMk cId="2590035992" sldId="2147479436"/>
            <ac:spMk id="5" creationId="{BB88371C-DD71-8426-C726-6D139869F1E1}"/>
          </ac:spMkLst>
        </pc:spChg>
        <pc:spChg chg="del">
          <ac:chgData name="Oltramari Alessandro (CR/RSI1-NA)" userId="507e51d1-8791-44f8-97d3-64f77a3e7d1b" providerId="ADAL" clId="{ECA47ECC-BD97-FB45-B9FC-DF31D44DAEC7}" dt="2024-06-18T02:17:45.558" v="7281"/>
          <ac:spMkLst>
            <pc:docMk/>
            <pc:sldMk cId="2590035992" sldId="2147479436"/>
            <ac:spMk id="6" creationId="{4B67E035-BB59-EAB0-B349-5C2A317CD140}"/>
          </ac:spMkLst>
        </pc:spChg>
        <pc:spChg chg="add del mod">
          <ac:chgData name="Oltramari Alessandro (CR/RSI1-NA)" userId="507e51d1-8791-44f8-97d3-64f77a3e7d1b" providerId="ADAL" clId="{ECA47ECC-BD97-FB45-B9FC-DF31D44DAEC7}" dt="2024-06-17T21:37:55.902" v="2997"/>
          <ac:spMkLst>
            <pc:docMk/>
            <pc:sldMk cId="2590035992" sldId="2147479436"/>
            <ac:spMk id="8" creationId="{671243EB-D999-A578-5FD7-90D58813C8FE}"/>
          </ac:spMkLst>
        </pc:spChg>
        <pc:spChg chg="add mod">
          <ac:chgData name="Oltramari Alessandro (CR/RSI1-NA)" userId="507e51d1-8791-44f8-97d3-64f77a3e7d1b" providerId="ADAL" clId="{ECA47ECC-BD97-FB45-B9FC-DF31D44DAEC7}" dt="2024-06-18T01:27:28.752" v="6870"/>
          <ac:spMkLst>
            <pc:docMk/>
            <pc:sldMk cId="2590035992" sldId="2147479436"/>
            <ac:spMk id="9" creationId="{9ACF124A-8B9B-EFE3-6978-F80EC8B98E99}"/>
          </ac:spMkLst>
        </pc:spChg>
        <pc:spChg chg="add mod">
          <ac:chgData name="Oltramari Alessandro (CR/RSI1-NA)" userId="507e51d1-8791-44f8-97d3-64f77a3e7d1b" providerId="ADAL" clId="{ECA47ECC-BD97-FB45-B9FC-DF31D44DAEC7}" dt="2024-06-18T02:18:16.348" v="7282"/>
          <ac:spMkLst>
            <pc:docMk/>
            <pc:sldMk cId="2590035992" sldId="2147479436"/>
            <ac:spMk id="10" creationId="{D047DAF7-380F-2731-8285-DCCEEA64D6B1}"/>
          </ac:spMkLst>
        </pc:spChg>
        <pc:spChg chg="add del mod">
          <ac:chgData name="Oltramari Alessandro (CR/RSI1-NA)" userId="507e51d1-8791-44f8-97d3-64f77a3e7d1b" providerId="ADAL" clId="{ECA47ECC-BD97-FB45-B9FC-DF31D44DAEC7}" dt="2024-06-18T17:47:55.165" v="7336" actId="478"/>
          <ac:spMkLst>
            <pc:docMk/>
            <pc:sldMk cId="2590035992" sldId="2147479436"/>
            <ac:spMk id="12" creationId="{7502F677-9136-A29F-8700-7D380E4B63FA}"/>
          </ac:spMkLst>
        </pc:spChg>
        <pc:spChg chg="add del mod">
          <ac:chgData name="Oltramari Alessandro (CR/RSI1-NA)" userId="507e51d1-8791-44f8-97d3-64f77a3e7d1b" providerId="ADAL" clId="{ECA47ECC-BD97-FB45-B9FC-DF31D44DAEC7}" dt="2024-06-18T17:47:53.530" v="7335" actId="21"/>
          <ac:spMkLst>
            <pc:docMk/>
            <pc:sldMk cId="2590035992" sldId="2147479436"/>
            <ac:spMk id="13" creationId="{8D72DD4F-255E-2765-CCAC-DF7D83DF3391}"/>
          </ac:spMkLst>
        </pc:spChg>
        <pc:spChg chg="add mod">
          <ac:chgData name="Oltramari Alessandro (CR/RSI1-NA)" userId="507e51d1-8791-44f8-97d3-64f77a3e7d1b" providerId="ADAL" clId="{ECA47ECC-BD97-FB45-B9FC-DF31D44DAEC7}" dt="2024-06-18T17:47:55.546" v="7337"/>
          <ac:spMkLst>
            <pc:docMk/>
            <pc:sldMk cId="2590035992" sldId="2147479436"/>
            <ac:spMk id="14" creationId="{FD263696-0D07-6B2F-A21B-910E046F6E7B}"/>
          </ac:spMkLst>
        </pc:spChg>
        <pc:spChg chg="del">
          <ac:chgData name="Oltramari Alessandro (CR/RSI1-NA)" userId="507e51d1-8791-44f8-97d3-64f77a3e7d1b" providerId="ADAL" clId="{ECA47ECC-BD97-FB45-B9FC-DF31D44DAEC7}" dt="2024-06-18T17:47:52.293" v="7333" actId="478"/>
          <ac:spMkLst>
            <pc:docMk/>
            <pc:sldMk cId="2590035992" sldId="2147479436"/>
            <ac:spMk id="23" creationId="{DAD80995-6A01-A437-0A2E-8360C52E5A0A}"/>
          </ac:spMkLst>
        </pc:spChg>
        <pc:picChg chg="add mod">
          <ac:chgData name="Oltramari Alessandro (CR/RSI1-NA)" userId="507e51d1-8791-44f8-97d3-64f77a3e7d1b" providerId="ADAL" clId="{ECA47ECC-BD97-FB45-B9FC-DF31D44DAEC7}" dt="2024-06-17T21:37:53.627" v="2995" actId="14100"/>
          <ac:picMkLst>
            <pc:docMk/>
            <pc:sldMk cId="2590035992" sldId="2147479436"/>
            <ac:picMk id="7" creationId="{C1BBA100-AFA2-375F-08D9-112FCB0EBDB3}"/>
          </ac:picMkLst>
        </pc:picChg>
        <pc:picChg chg="del">
          <ac:chgData name="Oltramari Alessandro (CR/RSI1-NA)" userId="507e51d1-8791-44f8-97d3-64f77a3e7d1b" providerId="ADAL" clId="{ECA47ECC-BD97-FB45-B9FC-DF31D44DAEC7}" dt="2024-06-17T20:31:13.460" v="1828" actId="478"/>
          <ac:picMkLst>
            <pc:docMk/>
            <pc:sldMk cId="2590035992" sldId="2147479436"/>
            <ac:picMk id="1026" creationId="{0EF19A5D-AA7A-E9A0-DE01-2E6962400911}"/>
          </ac:picMkLst>
        </pc:picChg>
      </pc:sldChg>
      <pc:sldChg chg="addSp delSp modSp new mod modClrScheme chgLayout">
        <pc:chgData name="Oltramari Alessandro (CR/RSI1-NA)" userId="507e51d1-8791-44f8-97d3-64f77a3e7d1b" providerId="ADAL" clId="{ECA47ECC-BD97-FB45-B9FC-DF31D44DAEC7}" dt="2024-06-18T02:18:16.348" v="7282"/>
        <pc:sldMkLst>
          <pc:docMk/>
          <pc:sldMk cId="2658660027" sldId="2147479437"/>
        </pc:sldMkLst>
        <pc:spChg chg="del">
          <ac:chgData name="Oltramari Alessandro (CR/RSI1-NA)" userId="507e51d1-8791-44f8-97d3-64f77a3e7d1b" providerId="ADAL" clId="{ECA47ECC-BD97-FB45-B9FC-DF31D44DAEC7}" dt="2024-06-17T21:08:24.097" v="2300" actId="700"/>
          <ac:spMkLst>
            <pc:docMk/>
            <pc:sldMk cId="2658660027" sldId="2147479437"/>
            <ac:spMk id="2" creationId="{51280D5B-1991-AC72-7E9F-411220C39190}"/>
          </ac:spMkLst>
        </pc:spChg>
        <pc:spChg chg="del">
          <ac:chgData name="Oltramari Alessandro (CR/RSI1-NA)" userId="507e51d1-8791-44f8-97d3-64f77a3e7d1b" providerId="ADAL" clId="{ECA47ECC-BD97-FB45-B9FC-DF31D44DAEC7}" dt="2024-06-17T21:08:24.097" v="2300" actId="700"/>
          <ac:spMkLst>
            <pc:docMk/>
            <pc:sldMk cId="2658660027" sldId="2147479437"/>
            <ac:spMk id="3" creationId="{74D88FAE-8191-C80B-5459-7BF2B34A6163}"/>
          </ac:spMkLst>
        </pc:spChg>
        <pc:spChg chg="del">
          <ac:chgData name="Oltramari Alessandro (CR/RSI1-NA)" userId="507e51d1-8791-44f8-97d3-64f77a3e7d1b" providerId="ADAL" clId="{ECA47ECC-BD97-FB45-B9FC-DF31D44DAEC7}" dt="2024-06-17T21:08:24.097" v="2300" actId="700"/>
          <ac:spMkLst>
            <pc:docMk/>
            <pc:sldMk cId="2658660027" sldId="2147479437"/>
            <ac:spMk id="4" creationId="{C5382661-6784-325B-C3FA-0E3565633D2A}"/>
          </ac:spMkLst>
        </pc:spChg>
        <pc:spChg chg="del mod ord">
          <ac:chgData name="Oltramari Alessandro (CR/RSI1-NA)" userId="507e51d1-8791-44f8-97d3-64f77a3e7d1b" providerId="ADAL" clId="{ECA47ECC-BD97-FB45-B9FC-DF31D44DAEC7}" dt="2024-06-18T02:17:45.558" v="7281"/>
          <ac:spMkLst>
            <pc:docMk/>
            <pc:sldMk cId="2658660027" sldId="2147479437"/>
            <ac:spMk id="5" creationId="{17BAF665-3466-B676-621C-861D0A1B3705}"/>
          </ac:spMkLst>
        </pc:spChg>
        <pc:spChg chg="add mod ord">
          <ac:chgData name="Oltramari Alessandro (CR/RSI1-NA)" userId="507e51d1-8791-44f8-97d3-64f77a3e7d1b" providerId="ADAL" clId="{ECA47ECC-BD97-FB45-B9FC-DF31D44DAEC7}" dt="2024-06-17T21:14:13.719" v="2725" actId="26606"/>
          <ac:spMkLst>
            <pc:docMk/>
            <pc:sldMk cId="2658660027" sldId="2147479437"/>
            <ac:spMk id="6" creationId="{4F8FC596-DEC8-31BE-AA6E-F15B768EB65D}"/>
          </ac:spMkLst>
        </pc:spChg>
        <pc:spChg chg="add del mod ord">
          <ac:chgData name="Oltramari Alessandro (CR/RSI1-NA)" userId="507e51d1-8791-44f8-97d3-64f77a3e7d1b" providerId="ADAL" clId="{ECA47ECC-BD97-FB45-B9FC-DF31D44DAEC7}" dt="2024-06-17T21:14:02.850" v="2724" actId="931"/>
          <ac:spMkLst>
            <pc:docMk/>
            <pc:sldMk cId="2658660027" sldId="2147479437"/>
            <ac:spMk id="7" creationId="{E3D29A95-697E-D3E6-7953-5EF64FF21199}"/>
          </ac:spMkLst>
        </pc:spChg>
        <pc:spChg chg="add mod ord">
          <ac:chgData name="Oltramari Alessandro (CR/RSI1-NA)" userId="507e51d1-8791-44f8-97d3-64f77a3e7d1b" providerId="ADAL" clId="{ECA47ECC-BD97-FB45-B9FC-DF31D44DAEC7}" dt="2024-06-17T22:02:56.130" v="4070"/>
          <ac:spMkLst>
            <pc:docMk/>
            <pc:sldMk cId="2658660027" sldId="2147479437"/>
            <ac:spMk id="8" creationId="{C461A17B-ABA5-7F7A-5EAF-5A34F360CCAC}"/>
          </ac:spMkLst>
        </pc:spChg>
        <pc:spChg chg="add mod">
          <ac:chgData name="Oltramari Alessandro (CR/RSI1-NA)" userId="507e51d1-8791-44f8-97d3-64f77a3e7d1b" providerId="ADAL" clId="{ECA47ECC-BD97-FB45-B9FC-DF31D44DAEC7}" dt="2024-06-18T01:27:37.169" v="6874"/>
          <ac:spMkLst>
            <pc:docMk/>
            <pc:sldMk cId="2658660027" sldId="2147479437"/>
            <ac:spMk id="11" creationId="{D40B9DB8-432D-A774-89AF-461CE0052DC8}"/>
          </ac:spMkLst>
        </pc:spChg>
        <pc:spChg chg="add mod">
          <ac:chgData name="Oltramari Alessandro (CR/RSI1-NA)" userId="507e51d1-8791-44f8-97d3-64f77a3e7d1b" providerId="ADAL" clId="{ECA47ECC-BD97-FB45-B9FC-DF31D44DAEC7}" dt="2024-06-18T02:18:16.348" v="7282"/>
          <ac:spMkLst>
            <pc:docMk/>
            <pc:sldMk cId="2658660027" sldId="2147479437"/>
            <ac:spMk id="12" creationId="{8AB719CB-2B55-6EF1-6FE2-5D4A6B9B5E52}"/>
          </ac:spMkLst>
        </pc:spChg>
        <pc:spChg chg="add mod">
          <ac:chgData name="Oltramari Alessandro (CR/RSI1-NA)" userId="507e51d1-8791-44f8-97d3-64f77a3e7d1b" providerId="ADAL" clId="{ECA47ECC-BD97-FB45-B9FC-DF31D44DAEC7}" dt="2024-06-18T02:03:20.472" v="6899" actId="1076"/>
          <ac:spMkLst>
            <pc:docMk/>
            <pc:sldMk cId="2658660027" sldId="2147479437"/>
            <ac:spMk id="15" creationId="{B0119391-7906-1778-CE35-976C61674EA2}"/>
          </ac:spMkLst>
        </pc:spChg>
        <pc:picChg chg="add mod">
          <ac:chgData name="Oltramari Alessandro (CR/RSI1-NA)" userId="507e51d1-8791-44f8-97d3-64f77a3e7d1b" providerId="ADAL" clId="{ECA47ECC-BD97-FB45-B9FC-DF31D44DAEC7}" dt="2024-06-18T02:03:12.830" v="6896" actId="1076"/>
          <ac:picMkLst>
            <pc:docMk/>
            <pc:sldMk cId="2658660027" sldId="2147479437"/>
            <ac:picMk id="10" creationId="{A8DEFBE2-6BAA-F6B7-DC8F-13FE2022EE8E}"/>
          </ac:picMkLst>
        </pc:picChg>
      </pc:sldChg>
      <pc:sldChg chg="addSp delSp modSp add mod modClrScheme chgLayout">
        <pc:chgData name="Oltramari Alessandro (CR/RSI1-NA)" userId="507e51d1-8791-44f8-97d3-64f77a3e7d1b" providerId="ADAL" clId="{ECA47ECC-BD97-FB45-B9FC-DF31D44DAEC7}" dt="2024-06-18T02:18:16.348" v="7282"/>
        <pc:sldMkLst>
          <pc:docMk/>
          <pc:sldMk cId="408098014" sldId="2147479438"/>
        </pc:sldMkLst>
        <pc:spChg chg="add mod">
          <ac:chgData name="Oltramari Alessandro (CR/RSI1-NA)" userId="507e51d1-8791-44f8-97d3-64f77a3e7d1b" providerId="ADAL" clId="{ECA47ECC-BD97-FB45-B9FC-DF31D44DAEC7}" dt="2024-06-18T01:27:38.463" v="6875"/>
          <ac:spMkLst>
            <pc:docMk/>
            <pc:sldMk cId="408098014" sldId="2147479438"/>
            <ac:spMk id="3" creationId="{06637B7B-9B11-976A-A44A-6C7900284772}"/>
          </ac:spMkLst>
        </pc:spChg>
        <pc:spChg chg="add mod">
          <ac:chgData name="Oltramari Alessandro (CR/RSI1-NA)" userId="507e51d1-8791-44f8-97d3-64f77a3e7d1b" providerId="ADAL" clId="{ECA47ECC-BD97-FB45-B9FC-DF31D44DAEC7}" dt="2024-06-18T02:18:16.348" v="7282"/>
          <ac:spMkLst>
            <pc:docMk/>
            <pc:sldMk cId="408098014" sldId="2147479438"/>
            <ac:spMk id="4" creationId="{5816752A-BCBD-13FE-7BBF-CE6FA4FFFBD1}"/>
          </ac:spMkLst>
        </pc:spChg>
        <pc:spChg chg="del mod ord modVis">
          <ac:chgData name="Oltramari Alessandro (CR/RSI1-NA)" userId="507e51d1-8791-44f8-97d3-64f77a3e7d1b" providerId="ADAL" clId="{ECA47ECC-BD97-FB45-B9FC-DF31D44DAEC7}" dt="2024-06-18T02:17:45.558" v="7281"/>
          <ac:spMkLst>
            <pc:docMk/>
            <pc:sldMk cId="408098014" sldId="2147479438"/>
            <ac:spMk id="5" creationId="{17BAF665-3466-B676-621C-861D0A1B3705}"/>
          </ac:spMkLst>
        </pc:spChg>
        <pc:spChg chg="mod ord">
          <ac:chgData name="Oltramari Alessandro (CR/RSI1-NA)" userId="507e51d1-8791-44f8-97d3-64f77a3e7d1b" providerId="ADAL" clId="{ECA47ECC-BD97-FB45-B9FC-DF31D44DAEC7}" dt="2024-06-17T21:20:20.900" v="2902" actId="26606"/>
          <ac:spMkLst>
            <pc:docMk/>
            <pc:sldMk cId="408098014" sldId="2147479438"/>
            <ac:spMk id="6" creationId="{4F8FC596-DEC8-31BE-AA6E-F15B768EB65D}"/>
          </ac:spMkLst>
        </pc:spChg>
        <pc:spChg chg="add del">
          <ac:chgData name="Oltramari Alessandro (CR/RSI1-NA)" userId="507e51d1-8791-44f8-97d3-64f77a3e7d1b" providerId="ADAL" clId="{ECA47ECC-BD97-FB45-B9FC-DF31D44DAEC7}" dt="2024-06-17T21:20:20.900" v="2902" actId="26606"/>
          <ac:spMkLst>
            <pc:docMk/>
            <pc:sldMk cId="408098014" sldId="2147479438"/>
            <ac:spMk id="7" creationId="{E3D29A95-697E-D3E6-7953-5EF64FF21199}"/>
          </ac:spMkLst>
        </pc:spChg>
        <pc:spChg chg="mod">
          <ac:chgData name="Oltramari Alessandro (CR/RSI1-NA)" userId="507e51d1-8791-44f8-97d3-64f77a3e7d1b" providerId="ADAL" clId="{ECA47ECC-BD97-FB45-B9FC-DF31D44DAEC7}" dt="2024-06-17T22:03:00.800" v="4071"/>
          <ac:spMkLst>
            <pc:docMk/>
            <pc:sldMk cId="408098014" sldId="2147479438"/>
            <ac:spMk id="8" creationId="{C461A17B-ABA5-7F7A-5EAF-5A34F360CCAC}"/>
          </ac:spMkLst>
        </pc:spChg>
        <pc:spChg chg="add mod">
          <ac:chgData name="Oltramari Alessandro (CR/RSI1-NA)" userId="507e51d1-8791-44f8-97d3-64f77a3e7d1b" providerId="ADAL" clId="{ECA47ECC-BD97-FB45-B9FC-DF31D44DAEC7}" dt="2024-06-18T02:04:46.422" v="6905" actId="114"/>
          <ac:spMkLst>
            <pc:docMk/>
            <pc:sldMk cId="408098014" sldId="2147479438"/>
            <ac:spMk id="13" creationId="{1F4A5502-1FB0-6F9F-4907-11E1882DA3FB}"/>
          </ac:spMkLst>
        </pc:spChg>
        <pc:picChg chg="add mod ord">
          <ac:chgData name="Oltramari Alessandro (CR/RSI1-NA)" userId="507e51d1-8791-44f8-97d3-64f77a3e7d1b" providerId="ADAL" clId="{ECA47ECC-BD97-FB45-B9FC-DF31D44DAEC7}" dt="2024-06-18T02:04:04.726" v="6904" actId="1076"/>
          <ac:picMkLst>
            <pc:docMk/>
            <pc:sldMk cId="408098014" sldId="2147479438"/>
            <ac:picMk id="2" creationId="{4F645E93-C941-1AED-7407-4D4E3E4B6A73}"/>
          </ac:picMkLst>
        </pc:picChg>
      </pc:sldChg>
      <pc:sldChg chg="addSp delSp modSp add mod modAnim">
        <pc:chgData name="Oltramari Alessandro (CR/RSI1-NA)" userId="507e51d1-8791-44f8-97d3-64f77a3e7d1b" providerId="ADAL" clId="{ECA47ECC-BD97-FB45-B9FC-DF31D44DAEC7}" dt="2024-06-18T02:18:16.348" v="7282"/>
        <pc:sldMkLst>
          <pc:docMk/>
          <pc:sldMk cId="2859640363" sldId="2147479439"/>
        </pc:sldMkLst>
        <pc:spChg chg="del">
          <ac:chgData name="Oltramari Alessandro (CR/RSI1-NA)" userId="507e51d1-8791-44f8-97d3-64f77a3e7d1b" providerId="ADAL" clId="{ECA47ECC-BD97-FB45-B9FC-DF31D44DAEC7}" dt="2024-06-18T02:17:45.558" v="7281"/>
          <ac:spMkLst>
            <pc:docMk/>
            <pc:sldMk cId="2859640363" sldId="2147479439"/>
            <ac:spMk id="2" creationId="{6BD92040-4706-F078-DD25-F6518230BF83}"/>
          </ac:spMkLst>
        </pc:spChg>
        <pc:spChg chg="add mod">
          <ac:chgData name="Oltramari Alessandro (CR/RSI1-NA)" userId="507e51d1-8791-44f8-97d3-64f77a3e7d1b" providerId="ADAL" clId="{ECA47ECC-BD97-FB45-B9FC-DF31D44DAEC7}" dt="2024-06-18T01:24:02.975" v="6833" actId="14100"/>
          <ac:spMkLst>
            <pc:docMk/>
            <pc:sldMk cId="2859640363" sldId="2147479439"/>
            <ac:spMk id="7" creationId="{C1BEE940-9165-9EE2-07B4-5B347E9D1747}"/>
          </ac:spMkLst>
        </pc:spChg>
        <pc:spChg chg="add mod">
          <ac:chgData name="Oltramari Alessandro (CR/RSI1-NA)" userId="507e51d1-8791-44f8-97d3-64f77a3e7d1b" providerId="ADAL" clId="{ECA47ECC-BD97-FB45-B9FC-DF31D44DAEC7}" dt="2024-06-18T01:27:06.816" v="6863"/>
          <ac:spMkLst>
            <pc:docMk/>
            <pc:sldMk cId="2859640363" sldId="2147479439"/>
            <ac:spMk id="10" creationId="{F15F5171-2A08-D04B-91E0-941BCF528FB2}"/>
          </ac:spMkLst>
        </pc:spChg>
        <pc:spChg chg="add mod">
          <ac:chgData name="Oltramari Alessandro (CR/RSI1-NA)" userId="507e51d1-8791-44f8-97d3-64f77a3e7d1b" providerId="ADAL" clId="{ECA47ECC-BD97-FB45-B9FC-DF31D44DAEC7}" dt="2024-06-18T02:18:16.348" v="7282"/>
          <ac:spMkLst>
            <pc:docMk/>
            <pc:sldMk cId="2859640363" sldId="2147479439"/>
            <ac:spMk id="11" creationId="{2A62654B-E5AA-0CF3-00CC-024295C0D73F}"/>
          </ac:spMkLst>
        </pc:spChg>
        <pc:spChg chg="mod">
          <ac:chgData name="Oltramari Alessandro (CR/RSI1-NA)" userId="507e51d1-8791-44f8-97d3-64f77a3e7d1b" providerId="ADAL" clId="{ECA47ECC-BD97-FB45-B9FC-DF31D44DAEC7}" dt="2024-06-18T01:24:23.600" v="6834" actId="164"/>
          <ac:spMkLst>
            <pc:docMk/>
            <pc:sldMk cId="2859640363" sldId="2147479439"/>
            <ac:spMk id="15" creationId="{394C0D0F-09B5-5199-B959-A1594138A360}"/>
          </ac:spMkLst>
        </pc:spChg>
        <pc:spChg chg="mod">
          <ac:chgData name="Oltramari Alessandro (CR/RSI1-NA)" userId="507e51d1-8791-44f8-97d3-64f77a3e7d1b" providerId="ADAL" clId="{ECA47ECC-BD97-FB45-B9FC-DF31D44DAEC7}" dt="2024-06-18T01:24:23.600" v="6834" actId="164"/>
          <ac:spMkLst>
            <pc:docMk/>
            <pc:sldMk cId="2859640363" sldId="2147479439"/>
            <ac:spMk id="18" creationId="{2B1FDE39-BE75-7CC6-2DD5-C36AE0796D6E}"/>
          </ac:spMkLst>
        </pc:spChg>
        <pc:grpChg chg="add mod">
          <ac:chgData name="Oltramari Alessandro (CR/RSI1-NA)" userId="507e51d1-8791-44f8-97d3-64f77a3e7d1b" providerId="ADAL" clId="{ECA47ECC-BD97-FB45-B9FC-DF31D44DAEC7}" dt="2024-06-18T01:24:23.600" v="6834" actId="164"/>
          <ac:grpSpMkLst>
            <pc:docMk/>
            <pc:sldMk cId="2859640363" sldId="2147479439"/>
            <ac:grpSpMk id="9" creationId="{1F891B1B-551D-61F8-BC11-FB305354E771}"/>
          </ac:grpSpMkLst>
        </pc:grpChg>
        <pc:picChg chg="mod">
          <ac:chgData name="Oltramari Alessandro (CR/RSI1-NA)" userId="507e51d1-8791-44f8-97d3-64f77a3e7d1b" providerId="ADAL" clId="{ECA47ECC-BD97-FB45-B9FC-DF31D44DAEC7}" dt="2024-06-18T01:24:23.600" v="6834" actId="164"/>
          <ac:picMkLst>
            <pc:docMk/>
            <pc:sldMk cId="2859640363" sldId="2147479439"/>
            <ac:picMk id="28" creationId="{122E716D-05DF-C698-EBBA-BEB73B9704DE}"/>
          </ac:picMkLst>
        </pc:picChg>
      </pc:sldChg>
      <pc:sldChg chg="new">
        <pc:chgData name="Oltramari Alessandro (CR/RSI1-NA)" userId="507e51d1-8791-44f8-97d3-64f77a3e7d1b" providerId="ADAL" clId="{ECA47ECC-BD97-FB45-B9FC-DF31D44DAEC7}" dt="2024-06-20T17:15:25.237" v="7411" actId="680"/>
        <pc:sldMkLst>
          <pc:docMk/>
          <pc:sldMk cId="495551196" sldId="2147479440"/>
        </pc:sldMkLst>
      </pc:sldChg>
      <pc:sldChg chg="new">
        <pc:chgData name="Oltramari Alessandro (CR/RSI1-NA)" userId="507e51d1-8791-44f8-97d3-64f77a3e7d1b" providerId="ADAL" clId="{ECA47ECC-BD97-FB45-B9FC-DF31D44DAEC7}" dt="2024-06-20T17:15:33.537" v="7412" actId="680"/>
        <pc:sldMkLst>
          <pc:docMk/>
          <pc:sldMk cId="1581912540" sldId="2147479441"/>
        </pc:sldMkLst>
      </pc:sldChg>
      <pc:sldMasterChg chg="del delSldLayout">
        <pc:chgData name="Oltramari Alessandro (CR/RSI1-NA)" userId="507e51d1-8791-44f8-97d3-64f77a3e7d1b" providerId="ADAL" clId="{ECA47ECC-BD97-FB45-B9FC-DF31D44DAEC7}" dt="2024-06-17T19:17:24.067" v="378" actId="2696"/>
        <pc:sldMasterMkLst>
          <pc:docMk/>
          <pc:sldMasterMk cId="1673854511" sldId="2147483776"/>
        </pc:sldMasterMkLst>
        <pc:sldLayoutChg chg="del">
          <pc:chgData name="Oltramari Alessandro (CR/RSI1-NA)" userId="507e51d1-8791-44f8-97d3-64f77a3e7d1b" providerId="ADAL" clId="{ECA47ECC-BD97-FB45-B9FC-DF31D44DAEC7}" dt="2024-06-17T19:17:24.052" v="360" actId="2696"/>
          <pc:sldLayoutMkLst>
            <pc:docMk/>
            <pc:sldMasterMk cId="1673854511" sldId="2147483776"/>
            <pc:sldLayoutMk cId="997078868" sldId="2147483777"/>
          </pc:sldLayoutMkLst>
        </pc:sldLayoutChg>
        <pc:sldLayoutChg chg="del">
          <pc:chgData name="Oltramari Alessandro (CR/RSI1-NA)" userId="507e51d1-8791-44f8-97d3-64f77a3e7d1b" providerId="ADAL" clId="{ECA47ECC-BD97-FB45-B9FC-DF31D44DAEC7}" dt="2024-06-17T19:17:24.053" v="361" actId="2696"/>
          <pc:sldLayoutMkLst>
            <pc:docMk/>
            <pc:sldMasterMk cId="1673854511" sldId="2147483776"/>
            <pc:sldLayoutMk cId="456235215" sldId="2147483778"/>
          </pc:sldLayoutMkLst>
        </pc:sldLayoutChg>
        <pc:sldLayoutChg chg="del">
          <pc:chgData name="Oltramari Alessandro (CR/RSI1-NA)" userId="507e51d1-8791-44f8-97d3-64f77a3e7d1b" providerId="ADAL" clId="{ECA47ECC-BD97-FB45-B9FC-DF31D44DAEC7}" dt="2024-06-17T19:17:24.054" v="362" actId="2696"/>
          <pc:sldLayoutMkLst>
            <pc:docMk/>
            <pc:sldMasterMk cId="1673854511" sldId="2147483776"/>
            <pc:sldLayoutMk cId="3373799646" sldId="2147483779"/>
          </pc:sldLayoutMkLst>
        </pc:sldLayoutChg>
        <pc:sldLayoutChg chg="del">
          <pc:chgData name="Oltramari Alessandro (CR/RSI1-NA)" userId="507e51d1-8791-44f8-97d3-64f77a3e7d1b" providerId="ADAL" clId="{ECA47ECC-BD97-FB45-B9FC-DF31D44DAEC7}" dt="2024-06-17T19:17:24.055" v="363" actId="2696"/>
          <pc:sldLayoutMkLst>
            <pc:docMk/>
            <pc:sldMasterMk cId="1673854511" sldId="2147483776"/>
            <pc:sldLayoutMk cId="910686532" sldId="2147483780"/>
          </pc:sldLayoutMkLst>
        </pc:sldLayoutChg>
        <pc:sldLayoutChg chg="del">
          <pc:chgData name="Oltramari Alessandro (CR/RSI1-NA)" userId="507e51d1-8791-44f8-97d3-64f77a3e7d1b" providerId="ADAL" clId="{ECA47ECC-BD97-FB45-B9FC-DF31D44DAEC7}" dt="2024-06-17T19:17:24.056" v="364" actId="2696"/>
          <pc:sldLayoutMkLst>
            <pc:docMk/>
            <pc:sldMasterMk cId="1673854511" sldId="2147483776"/>
            <pc:sldLayoutMk cId="3440551604" sldId="2147483781"/>
          </pc:sldLayoutMkLst>
        </pc:sldLayoutChg>
        <pc:sldLayoutChg chg="del">
          <pc:chgData name="Oltramari Alessandro (CR/RSI1-NA)" userId="507e51d1-8791-44f8-97d3-64f77a3e7d1b" providerId="ADAL" clId="{ECA47ECC-BD97-FB45-B9FC-DF31D44DAEC7}" dt="2024-06-17T19:17:24.057" v="365" actId="2696"/>
          <pc:sldLayoutMkLst>
            <pc:docMk/>
            <pc:sldMasterMk cId="1673854511" sldId="2147483776"/>
            <pc:sldLayoutMk cId="936773417" sldId="2147483782"/>
          </pc:sldLayoutMkLst>
        </pc:sldLayoutChg>
        <pc:sldLayoutChg chg="del">
          <pc:chgData name="Oltramari Alessandro (CR/RSI1-NA)" userId="507e51d1-8791-44f8-97d3-64f77a3e7d1b" providerId="ADAL" clId="{ECA47ECC-BD97-FB45-B9FC-DF31D44DAEC7}" dt="2024-06-17T19:17:24.058" v="366" actId="2696"/>
          <pc:sldLayoutMkLst>
            <pc:docMk/>
            <pc:sldMasterMk cId="1673854511" sldId="2147483776"/>
            <pc:sldLayoutMk cId="2200023034" sldId="2147483783"/>
          </pc:sldLayoutMkLst>
        </pc:sldLayoutChg>
        <pc:sldLayoutChg chg="del">
          <pc:chgData name="Oltramari Alessandro (CR/RSI1-NA)" userId="507e51d1-8791-44f8-97d3-64f77a3e7d1b" providerId="ADAL" clId="{ECA47ECC-BD97-FB45-B9FC-DF31D44DAEC7}" dt="2024-06-17T19:17:24.059" v="367" actId="2696"/>
          <pc:sldLayoutMkLst>
            <pc:docMk/>
            <pc:sldMasterMk cId="1673854511" sldId="2147483776"/>
            <pc:sldLayoutMk cId="2566951926" sldId="2147483784"/>
          </pc:sldLayoutMkLst>
        </pc:sldLayoutChg>
        <pc:sldLayoutChg chg="del">
          <pc:chgData name="Oltramari Alessandro (CR/RSI1-NA)" userId="507e51d1-8791-44f8-97d3-64f77a3e7d1b" providerId="ADAL" clId="{ECA47ECC-BD97-FB45-B9FC-DF31D44DAEC7}" dt="2024-06-17T19:17:24.059" v="368" actId="2696"/>
          <pc:sldLayoutMkLst>
            <pc:docMk/>
            <pc:sldMasterMk cId="1673854511" sldId="2147483776"/>
            <pc:sldLayoutMk cId="112369697" sldId="2147483785"/>
          </pc:sldLayoutMkLst>
        </pc:sldLayoutChg>
        <pc:sldLayoutChg chg="del">
          <pc:chgData name="Oltramari Alessandro (CR/RSI1-NA)" userId="507e51d1-8791-44f8-97d3-64f77a3e7d1b" providerId="ADAL" clId="{ECA47ECC-BD97-FB45-B9FC-DF31D44DAEC7}" dt="2024-06-17T19:17:24.060" v="369" actId="2696"/>
          <pc:sldLayoutMkLst>
            <pc:docMk/>
            <pc:sldMasterMk cId="1673854511" sldId="2147483776"/>
            <pc:sldLayoutMk cId="3771502375" sldId="2147483786"/>
          </pc:sldLayoutMkLst>
        </pc:sldLayoutChg>
        <pc:sldLayoutChg chg="del">
          <pc:chgData name="Oltramari Alessandro (CR/RSI1-NA)" userId="507e51d1-8791-44f8-97d3-64f77a3e7d1b" providerId="ADAL" clId="{ECA47ECC-BD97-FB45-B9FC-DF31D44DAEC7}" dt="2024-06-17T19:17:24.061" v="370" actId="2696"/>
          <pc:sldLayoutMkLst>
            <pc:docMk/>
            <pc:sldMasterMk cId="1673854511" sldId="2147483776"/>
            <pc:sldLayoutMk cId="2870966901" sldId="2147483787"/>
          </pc:sldLayoutMkLst>
        </pc:sldLayoutChg>
        <pc:sldLayoutChg chg="del">
          <pc:chgData name="Oltramari Alessandro (CR/RSI1-NA)" userId="507e51d1-8791-44f8-97d3-64f77a3e7d1b" providerId="ADAL" clId="{ECA47ECC-BD97-FB45-B9FC-DF31D44DAEC7}" dt="2024-06-17T19:17:24.062" v="371" actId="2696"/>
          <pc:sldLayoutMkLst>
            <pc:docMk/>
            <pc:sldMasterMk cId="1673854511" sldId="2147483776"/>
            <pc:sldLayoutMk cId="429653595" sldId="2147483788"/>
          </pc:sldLayoutMkLst>
        </pc:sldLayoutChg>
        <pc:sldLayoutChg chg="del">
          <pc:chgData name="Oltramari Alessandro (CR/RSI1-NA)" userId="507e51d1-8791-44f8-97d3-64f77a3e7d1b" providerId="ADAL" clId="{ECA47ECC-BD97-FB45-B9FC-DF31D44DAEC7}" dt="2024-06-17T19:17:24.062" v="372" actId="2696"/>
          <pc:sldLayoutMkLst>
            <pc:docMk/>
            <pc:sldMasterMk cId="1673854511" sldId="2147483776"/>
            <pc:sldLayoutMk cId="2375818899" sldId="2147483789"/>
          </pc:sldLayoutMkLst>
        </pc:sldLayoutChg>
        <pc:sldLayoutChg chg="del">
          <pc:chgData name="Oltramari Alessandro (CR/RSI1-NA)" userId="507e51d1-8791-44f8-97d3-64f77a3e7d1b" providerId="ADAL" clId="{ECA47ECC-BD97-FB45-B9FC-DF31D44DAEC7}" dt="2024-06-17T19:17:24.063" v="373" actId="2696"/>
          <pc:sldLayoutMkLst>
            <pc:docMk/>
            <pc:sldMasterMk cId="1673854511" sldId="2147483776"/>
            <pc:sldLayoutMk cId="248188026" sldId="2147483790"/>
          </pc:sldLayoutMkLst>
        </pc:sldLayoutChg>
        <pc:sldLayoutChg chg="del">
          <pc:chgData name="Oltramari Alessandro (CR/RSI1-NA)" userId="507e51d1-8791-44f8-97d3-64f77a3e7d1b" providerId="ADAL" clId="{ECA47ECC-BD97-FB45-B9FC-DF31D44DAEC7}" dt="2024-06-17T19:17:24.064" v="374" actId="2696"/>
          <pc:sldLayoutMkLst>
            <pc:docMk/>
            <pc:sldMasterMk cId="1673854511" sldId="2147483776"/>
            <pc:sldLayoutMk cId="2363861985" sldId="2147483791"/>
          </pc:sldLayoutMkLst>
        </pc:sldLayoutChg>
        <pc:sldLayoutChg chg="del">
          <pc:chgData name="Oltramari Alessandro (CR/RSI1-NA)" userId="507e51d1-8791-44f8-97d3-64f77a3e7d1b" providerId="ADAL" clId="{ECA47ECC-BD97-FB45-B9FC-DF31D44DAEC7}" dt="2024-06-17T19:17:24.065" v="375" actId="2696"/>
          <pc:sldLayoutMkLst>
            <pc:docMk/>
            <pc:sldMasterMk cId="1673854511" sldId="2147483776"/>
            <pc:sldLayoutMk cId="3062935112" sldId="2147483792"/>
          </pc:sldLayoutMkLst>
        </pc:sldLayoutChg>
        <pc:sldLayoutChg chg="del">
          <pc:chgData name="Oltramari Alessandro (CR/RSI1-NA)" userId="507e51d1-8791-44f8-97d3-64f77a3e7d1b" providerId="ADAL" clId="{ECA47ECC-BD97-FB45-B9FC-DF31D44DAEC7}" dt="2024-06-17T19:17:24.065" v="376" actId="2696"/>
          <pc:sldLayoutMkLst>
            <pc:docMk/>
            <pc:sldMasterMk cId="1673854511" sldId="2147483776"/>
            <pc:sldLayoutMk cId="1618751361" sldId="2147483793"/>
          </pc:sldLayoutMkLst>
        </pc:sldLayoutChg>
        <pc:sldLayoutChg chg="del">
          <pc:chgData name="Oltramari Alessandro (CR/RSI1-NA)" userId="507e51d1-8791-44f8-97d3-64f77a3e7d1b" providerId="ADAL" clId="{ECA47ECC-BD97-FB45-B9FC-DF31D44DAEC7}" dt="2024-06-17T19:17:24.065" v="377" actId="2696"/>
          <pc:sldLayoutMkLst>
            <pc:docMk/>
            <pc:sldMasterMk cId="1673854511" sldId="2147483776"/>
            <pc:sldLayoutMk cId="3434524690" sldId="2147483794"/>
          </pc:sldLayoutMkLst>
        </pc:sldLayoutChg>
      </pc:sldMasterChg>
    </pc:docChg>
  </pc:docChgLst>
  <pc:docChgLst>
    <pc:chgData name="Oltramari Alessandro (CR/RSI1-NA)" userId="507e51d1-8791-44f8-97d3-64f77a3e7d1b" providerId="ADAL" clId="{D0E50AA8-090A-9B4B-9193-65E27A9B79EE}"/>
    <pc:docChg chg="undo custSel addSld delSld modSld sldOrd">
      <pc:chgData name="Oltramari Alessandro (CR/RSI1-NA)" userId="507e51d1-8791-44f8-97d3-64f77a3e7d1b" providerId="ADAL" clId="{D0E50AA8-090A-9B4B-9193-65E27A9B79EE}" dt="2023-11-08T20:59:08.397" v="18151" actId="20577"/>
      <pc:docMkLst>
        <pc:docMk/>
      </pc:docMkLst>
      <pc:sldChg chg="add del">
        <pc:chgData name="Oltramari Alessandro (CR/RSI1-NA)" userId="507e51d1-8791-44f8-97d3-64f77a3e7d1b" providerId="ADAL" clId="{D0E50AA8-090A-9B4B-9193-65E27A9B79EE}" dt="2023-11-06T20:18:39.308" v="3632" actId="2696"/>
        <pc:sldMkLst>
          <pc:docMk/>
          <pc:sldMk cId="395532892" sldId="296"/>
        </pc:sldMkLst>
      </pc:sldChg>
      <pc:sldChg chg="addSp delSp modSp add mod ord modClrScheme chgLayout">
        <pc:chgData name="Oltramari Alessandro (CR/RSI1-NA)" userId="507e51d1-8791-44f8-97d3-64f77a3e7d1b" providerId="ADAL" clId="{D0E50AA8-090A-9B4B-9193-65E27A9B79EE}" dt="2023-11-08T14:36:50.930" v="17033" actId="20578"/>
        <pc:sldMkLst>
          <pc:docMk/>
          <pc:sldMk cId="998859462" sldId="371"/>
        </pc:sldMkLst>
        <pc:spChg chg="mod ord">
          <ac:chgData name="Oltramari Alessandro (CR/RSI1-NA)" userId="507e51d1-8791-44f8-97d3-64f77a3e7d1b" providerId="ADAL" clId="{D0E50AA8-090A-9B4B-9193-65E27A9B79EE}" dt="2023-11-07T19:56:25.637" v="14029" actId="20577"/>
          <ac:spMkLst>
            <pc:docMk/>
            <pc:sldMk cId="998859462" sldId="371"/>
            <ac:spMk id="2" creationId="{E1CCA06F-C477-384B-9393-163CEF84CE72}"/>
          </ac:spMkLst>
        </pc:spChg>
        <pc:spChg chg="mod ord">
          <ac:chgData name="Oltramari Alessandro (CR/RSI1-NA)" userId="507e51d1-8791-44f8-97d3-64f77a3e7d1b" providerId="ADAL" clId="{D0E50AA8-090A-9B4B-9193-65E27A9B79EE}" dt="2023-11-07T19:54:43.257" v="13986" actId="700"/>
          <ac:spMkLst>
            <pc:docMk/>
            <pc:sldMk cId="998859462" sldId="371"/>
            <ac:spMk id="3" creationId="{6A7D08FD-E1D6-5448-9B90-95B8E65EE482}"/>
          </ac:spMkLst>
        </pc:spChg>
        <pc:spChg chg="mod ord">
          <ac:chgData name="Oltramari Alessandro (CR/RSI1-NA)" userId="507e51d1-8791-44f8-97d3-64f77a3e7d1b" providerId="ADAL" clId="{D0E50AA8-090A-9B4B-9193-65E27A9B79EE}" dt="2023-11-07T19:54:43.257" v="13986" actId="700"/>
          <ac:spMkLst>
            <pc:docMk/>
            <pc:sldMk cId="998859462" sldId="371"/>
            <ac:spMk id="4" creationId="{EEC0D51E-FE9F-9A4A-87C0-3DB7AC6FE137}"/>
          </ac:spMkLst>
        </pc:spChg>
        <pc:spChg chg="add mod">
          <ac:chgData name="Oltramari Alessandro (CR/RSI1-NA)" userId="507e51d1-8791-44f8-97d3-64f77a3e7d1b" providerId="ADAL" clId="{D0E50AA8-090A-9B4B-9193-65E27A9B79EE}" dt="2023-11-07T21:15:58.706" v="15242" actId="179"/>
          <ac:spMkLst>
            <pc:docMk/>
            <pc:sldMk cId="998859462" sldId="371"/>
            <ac:spMk id="6" creationId="{760BFF6F-9276-D993-260A-16EC2E6FD299}"/>
          </ac:spMkLst>
        </pc:spChg>
        <pc:spChg chg="add del mod ord">
          <ac:chgData name="Oltramari Alessandro (CR/RSI1-NA)" userId="507e51d1-8791-44f8-97d3-64f77a3e7d1b" providerId="ADAL" clId="{D0E50AA8-090A-9B4B-9193-65E27A9B79EE}" dt="2023-11-07T19:51:19.809" v="13939" actId="700"/>
          <ac:spMkLst>
            <pc:docMk/>
            <pc:sldMk cId="998859462" sldId="371"/>
            <ac:spMk id="7" creationId="{E408844E-01FD-659C-9F95-55D5187FDE97}"/>
          </ac:spMkLst>
        </pc:spChg>
        <pc:spChg chg="mod">
          <ac:chgData name="Oltramari Alessandro (CR/RSI1-NA)" userId="507e51d1-8791-44f8-97d3-64f77a3e7d1b" providerId="ADAL" clId="{D0E50AA8-090A-9B4B-9193-65E27A9B79EE}" dt="2023-11-07T15:38:53.910" v="12221" actId="20577"/>
          <ac:spMkLst>
            <pc:docMk/>
            <pc:sldMk cId="998859462" sldId="371"/>
            <ac:spMk id="8" creationId="{1426EFF7-C78F-7D46-8DF1-B2FA76087EAE}"/>
          </ac:spMkLst>
        </pc:spChg>
        <pc:spChg chg="add del mod ord">
          <ac:chgData name="Oltramari Alessandro (CR/RSI1-NA)" userId="507e51d1-8791-44f8-97d3-64f77a3e7d1b" providerId="ADAL" clId="{D0E50AA8-090A-9B4B-9193-65E27A9B79EE}" dt="2023-11-07T19:51:36.939" v="13944" actId="478"/>
          <ac:spMkLst>
            <pc:docMk/>
            <pc:sldMk cId="998859462" sldId="371"/>
            <ac:spMk id="9" creationId="{86D2056F-B949-22FB-8F49-9A743528F217}"/>
          </ac:spMkLst>
        </pc:spChg>
        <pc:spChg chg="del mod">
          <ac:chgData name="Oltramari Alessandro (CR/RSI1-NA)" userId="507e51d1-8791-44f8-97d3-64f77a3e7d1b" providerId="ADAL" clId="{D0E50AA8-090A-9B4B-9193-65E27A9B79EE}" dt="2023-11-07T19:54:12.075" v="13977" actId="478"/>
          <ac:spMkLst>
            <pc:docMk/>
            <pc:sldMk cId="998859462" sldId="371"/>
            <ac:spMk id="10" creationId="{B6C58122-26EC-405F-8A6E-286143D1DA0C}"/>
          </ac:spMkLst>
        </pc:spChg>
        <pc:spChg chg="del mod">
          <ac:chgData name="Oltramari Alessandro (CR/RSI1-NA)" userId="507e51d1-8791-44f8-97d3-64f77a3e7d1b" providerId="ADAL" clId="{D0E50AA8-090A-9B4B-9193-65E27A9B79EE}" dt="2023-11-07T19:51:17.048" v="13938"/>
          <ac:spMkLst>
            <pc:docMk/>
            <pc:sldMk cId="998859462" sldId="371"/>
            <ac:spMk id="12" creationId="{476FF8A9-93A2-A44D-990F-936408A2384E}"/>
          </ac:spMkLst>
        </pc:spChg>
        <pc:spChg chg="add del mod ord">
          <ac:chgData name="Oltramari Alessandro (CR/RSI1-NA)" userId="507e51d1-8791-44f8-97d3-64f77a3e7d1b" providerId="ADAL" clId="{D0E50AA8-090A-9B4B-9193-65E27A9B79EE}" dt="2023-11-07T19:54:19.734" v="13979" actId="700"/>
          <ac:spMkLst>
            <pc:docMk/>
            <pc:sldMk cId="998859462" sldId="371"/>
            <ac:spMk id="15" creationId="{01184327-8958-6508-259D-C02FFD88AEDA}"/>
          </ac:spMkLst>
        </pc:spChg>
        <pc:spChg chg="add del mod ord">
          <ac:chgData name="Oltramari Alessandro (CR/RSI1-NA)" userId="507e51d1-8791-44f8-97d3-64f77a3e7d1b" providerId="ADAL" clId="{D0E50AA8-090A-9B4B-9193-65E27A9B79EE}" dt="2023-11-07T19:54:25.021" v="13981" actId="700"/>
          <ac:spMkLst>
            <pc:docMk/>
            <pc:sldMk cId="998859462" sldId="371"/>
            <ac:spMk id="16" creationId="{54553368-C6B4-B64E-5C5D-7585E42D84AA}"/>
          </ac:spMkLst>
        </pc:spChg>
        <pc:spChg chg="add del mod ord">
          <ac:chgData name="Oltramari Alessandro (CR/RSI1-NA)" userId="507e51d1-8791-44f8-97d3-64f77a3e7d1b" providerId="ADAL" clId="{D0E50AA8-090A-9B4B-9193-65E27A9B79EE}" dt="2023-11-07T19:54:25.021" v="13981" actId="700"/>
          <ac:spMkLst>
            <pc:docMk/>
            <pc:sldMk cId="998859462" sldId="371"/>
            <ac:spMk id="17" creationId="{21EF97A4-1388-287F-52CC-9AC39534566C}"/>
          </ac:spMkLst>
        </pc:spChg>
        <pc:spChg chg="add mod ord">
          <ac:chgData name="Oltramari Alessandro (CR/RSI1-NA)" userId="507e51d1-8791-44f8-97d3-64f77a3e7d1b" providerId="ADAL" clId="{D0E50AA8-090A-9B4B-9193-65E27A9B79EE}" dt="2023-11-07T21:14:19.437" v="15236" actId="20577"/>
          <ac:spMkLst>
            <pc:docMk/>
            <pc:sldMk cId="998859462" sldId="371"/>
            <ac:spMk id="18" creationId="{3ADCB3C4-5D31-D6DB-43F6-0C0D3D765A27}"/>
          </ac:spMkLst>
        </pc:spChg>
        <pc:spChg chg="add mod">
          <ac:chgData name="Oltramari Alessandro (CR/RSI1-NA)" userId="507e51d1-8791-44f8-97d3-64f77a3e7d1b" providerId="ADAL" clId="{D0E50AA8-090A-9B4B-9193-65E27A9B79EE}" dt="2023-11-07T21:16:04.541" v="15244" actId="179"/>
          <ac:spMkLst>
            <pc:docMk/>
            <pc:sldMk cId="998859462" sldId="371"/>
            <ac:spMk id="20" creationId="{117913EA-51DA-8C57-5033-A7C594D28920}"/>
          </ac:spMkLst>
        </pc:spChg>
        <pc:spChg chg="add del mod">
          <ac:chgData name="Oltramari Alessandro (CR/RSI1-NA)" userId="507e51d1-8791-44f8-97d3-64f77a3e7d1b" providerId="ADAL" clId="{D0E50AA8-090A-9B4B-9193-65E27A9B79EE}" dt="2023-11-07T19:57:50.346" v="14044"/>
          <ac:spMkLst>
            <pc:docMk/>
            <pc:sldMk cId="998859462" sldId="371"/>
            <ac:spMk id="21" creationId="{AB3686F2-2EAD-4C6B-6096-99B263D6CC40}"/>
          </ac:spMkLst>
        </pc:spChg>
        <pc:picChg chg="mod ord modCrop">
          <ac:chgData name="Oltramari Alessandro (CR/RSI1-NA)" userId="507e51d1-8791-44f8-97d3-64f77a3e7d1b" providerId="ADAL" clId="{D0E50AA8-090A-9B4B-9193-65E27A9B79EE}" dt="2023-11-07T19:56:04.630" v="14000" actId="1076"/>
          <ac:picMkLst>
            <pc:docMk/>
            <pc:sldMk cId="998859462" sldId="371"/>
            <ac:picMk id="11" creationId="{0AA87270-BE46-F94A-800D-F8003B3B9AED}"/>
          </ac:picMkLst>
        </pc:picChg>
        <pc:picChg chg="add mod">
          <ac:chgData name="Oltramari Alessandro (CR/RSI1-NA)" userId="507e51d1-8791-44f8-97d3-64f77a3e7d1b" providerId="ADAL" clId="{D0E50AA8-090A-9B4B-9193-65E27A9B79EE}" dt="2023-11-07T19:54:03.096" v="13975" actId="1076"/>
          <ac:picMkLst>
            <pc:docMk/>
            <pc:sldMk cId="998859462" sldId="371"/>
            <ac:picMk id="13" creationId="{6427BCD7-0DA7-0C7A-AFA2-410D8875C9EF}"/>
          </ac:picMkLst>
        </pc:picChg>
        <pc:picChg chg="del mod">
          <ac:chgData name="Oltramari Alessandro (CR/RSI1-NA)" userId="507e51d1-8791-44f8-97d3-64f77a3e7d1b" providerId="ADAL" clId="{D0E50AA8-090A-9B4B-9193-65E27A9B79EE}" dt="2023-11-07T19:50:45.073" v="13932" actId="478"/>
          <ac:picMkLst>
            <pc:docMk/>
            <pc:sldMk cId="998859462" sldId="371"/>
            <ac:picMk id="14" creationId="{19215484-01AD-3E4E-9248-91E22A6928E0}"/>
          </ac:picMkLst>
        </pc:picChg>
        <pc:picChg chg="add mod">
          <ac:chgData name="Oltramari Alessandro (CR/RSI1-NA)" userId="507e51d1-8791-44f8-97d3-64f77a3e7d1b" providerId="ADAL" clId="{D0E50AA8-090A-9B4B-9193-65E27A9B79EE}" dt="2023-11-07T19:56:44.146" v="14033" actId="1076"/>
          <ac:picMkLst>
            <pc:docMk/>
            <pc:sldMk cId="998859462" sldId="371"/>
            <ac:picMk id="19" creationId="{32C46CDD-4FBC-9DD1-8B0D-88A211FFD4CC}"/>
          </ac:picMkLst>
        </pc:picChg>
        <pc:picChg chg="add del mod">
          <ac:chgData name="Oltramari Alessandro (CR/RSI1-NA)" userId="507e51d1-8791-44f8-97d3-64f77a3e7d1b" providerId="ADAL" clId="{D0E50AA8-090A-9B4B-9193-65E27A9B79EE}" dt="2023-11-07T19:57:50.346" v="14044"/>
          <ac:picMkLst>
            <pc:docMk/>
            <pc:sldMk cId="998859462" sldId="371"/>
            <ac:picMk id="22" creationId="{34ECFC9D-F998-2D3B-DE3B-40B4ED5E8A10}"/>
          </ac:picMkLst>
        </pc:picChg>
        <pc:picChg chg="add mod">
          <ac:chgData name="Oltramari Alessandro (CR/RSI1-NA)" userId="507e51d1-8791-44f8-97d3-64f77a3e7d1b" providerId="ADAL" clId="{D0E50AA8-090A-9B4B-9193-65E27A9B79EE}" dt="2023-11-07T19:58:13.855" v="14048" actId="1076"/>
          <ac:picMkLst>
            <pc:docMk/>
            <pc:sldMk cId="998859462" sldId="371"/>
            <ac:picMk id="23" creationId="{3309F71A-1C22-7C32-62F8-0B543A20F550}"/>
          </ac:picMkLst>
        </pc:picChg>
      </pc:sldChg>
      <pc:sldChg chg="add del">
        <pc:chgData name="Oltramari Alessandro (CR/RSI1-NA)" userId="507e51d1-8791-44f8-97d3-64f77a3e7d1b" providerId="ADAL" clId="{D0E50AA8-090A-9B4B-9193-65E27A9B79EE}" dt="2023-10-31T19:59:00.286" v="680" actId="2696"/>
        <pc:sldMkLst>
          <pc:docMk/>
          <pc:sldMk cId="4284671783" sldId="371"/>
        </pc:sldMkLst>
      </pc:sldChg>
      <pc:sldChg chg="addSp modSp add del mod ord">
        <pc:chgData name="Oltramari Alessandro (CR/RSI1-NA)" userId="507e51d1-8791-44f8-97d3-64f77a3e7d1b" providerId="ADAL" clId="{D0E50AA8-090A-9B4B-9193-65E27A9B79EE}" dt="2023-10-31T19:59:00.286" v="680" actId="2696"/>
        <pc:sldMkLst>
          <pc:docMk/>
          <pc:sldMk cId="1421970158" sldId="372"/>
        </pc:sldMkLst>
        <pc:spChg chg="add mod">
          <ac:chgData name="Oltramari Alessandro (CR/RSI1-NA)" userId="507e51d1-8791-44f8-97d3-64f77a3e7d1b" providerId="ADAL" clId="{D0E50AA8-090A-9B4B-9193-65E27A9B79EE}" dt="2023-10-31T19:58:29.376" v="677" actId="207"/>
          <ac:spMkLst>
            <pc:docMk/>
            <pc:sldMk cId="1421970158" sldId="372"/>
            <ac:spMk id="5" creationId="{0FD8DB62-76C5-597D-3D8F-C3905AA7FFEC}"/>
          </ac:spMkLst>
        </pc:spChg>
      </pc:sldChg>
      <pc:sldChg chg="addSp delSp modSp add mod ord modNotesTx">
        <pc:chgData name="Oltramari Alessandro (CR/RSI1-NA)" userId="507e51d1-8791-44f8-97d3-64f77a3e7d1b" providerId="ADAL" clId="{D0E50AA8-090A-9B4B-9193-65E27A9B79EE}" dt="2023-11-08T14:39:56.801" v="17163" actId="20577"/>
        <pc:sldMkLst>
          <pc:docMk/>
          <pc:sldMk cId="2860798146" sldId="372"/>
        </pc:sldMkLst>
        <pc:spChg chg="mod">
          <ac:chgData name="Oltramari Alessandro (CR/RSI1-NA)" userId="507e51d1-8791-44f8-97d3-64f77a3e7d1b" providerId="ADAL" clId="{D0E50AA8-090A-9B4B-9193-65E27A9B79EE}" dt="2023-11-07T15:30:52.260" v="12136" actId="20577"/>
          <ac:spMkLst>
            <pc:docMk/>
            <pc:sldMk cId="2860798146" sldId="372"/>
            <ac:spMk id="2" creationId="{0E8CCCAD-5B3A-D64D-9D9A-A5756939580D}"/>
          </ac:spMkLst>
        </pc:spChg>
        <pc:spChg chg="mod">
          <ac:chgData name="Oltramari Alessandro (CR/RSI1-NA)" userId="507e51d1-8791-44f8-97d3-64f77a3e7d1b" providerId="ADAL" clId="{D0E50AA8-090A-9B4B-9193-65E27A9B79EE}" dt="2023-11-01T18:17:09.754" v="754"/>
          <ac:spMkLst>
            <pc:docMk/>
            <pc:sldMk cId="2860798146" sldId="372"/>
            <ac:spMk id="3" creationId="{B3411CF3-57AF-FB4D-9DE0-449D088D00BA}"/>
          </ac:spMkLst>
        </pc:spChg>
        <pc:spChg chg="del mod">
          <ac:chgData name="Oltramari Alessandro (CR/RSI1-NA)" userId="507e51d1-8791-44f8-97d3-64f77a3e7d1b" providerId="ADAL" clId="{D0E50AA8-090A-9B4B-9193-65E27A9B79EE}" dt="2023-11-01T20:12:03.454" v="1025" actId="478"/>
          <ac:spMkLst>
            <pc:docMk/>
            <pc:sldMk cId="2860798146" sldId="372"/>
            <ac:spMk id="5" creationId="{0FD8DB62-76C5-597D-3D8F-C3905AA7FFEC}"/>
          </ac:spMkLst>
        </pc:spChg>
        <pc:spChg chg="add mod">
          <ac:chgData name="Oltramari Alessandro (CR/RSI1-NA)" userId="507e51d1-8791-44f8-97d3-64f77a3e7d1b" providerId="ADAL" clId="{D0E50AA8-090A-9B4B-9193-65E27A9B79EE}" dt="2023-11-08T14:39:39.367" v="17142" actId="1076"/>
          <ac:spMkLst>
            <pc:docMk/>
            <pc:sldMk cId="2860798146" sldId="372"/>
            <ac:spMk id="5" creationId="{1D602172-994E-2B79-F24F-AB216DEC0B22}"/>
          </ac:spMkLst>
        </pc:spChg>
        <pc:spChg chg="add mod">
          <ac:chgData name="Oltramari Alessandro (CR/RSI1-NA)" userId="507e51d1-8791-44f8-97d3-64f77a3e7d1b" providerId="ADAL" clId="{D0E50AA8-090A-9B4B-9193-65E27A9B79EE}" dt="2023-11-08T14:39:47.613" v="17152" actId="20577"/>
          <ac:spMkLst>
            <pc:docMk/>
            <pc:sldMk cId="2860798146" sldId="372"/>
            <ac:spMk id="6" creationId="{63B6B9E6-DB3A-51EA-6648-453A54F14387}"/>
          </ac:spMkLst>
        </pc:spChg>
        <pc:spChg chg="add mod">
          <ac:chgData name="Oltramari Alessandro (CR/RSI1-NA)" userId="507e51d1-8791-44f8-97d3-64f77a3e7d1b" providerId="ADAL" clId="{D0E50AA8-090A-9B4B-9193-65E27A9B79EE}" dt="2023-11-08T14:39:56.801" v="17163" actId="20577"/>
          <ac:spMkLst>
            <pc:docMk/>
            <pc:sldMk cId="2860798146" sldId="372"/>
            <ac:spMk id="7" creationId="{533E7193-BF1D-9F42-9302-897B75516E61}"/>
          </ac:spMkLst>
        </pc:spChg>
        <pc:spChg chg="mod">
          <ac:chgData name="Oltramari Alessandro (CR/RSI1-NA)" userId="507e51d1-8791-44f8-97d3-64f77a3e7d1b" providerId="ADAL" clId="{D0E50AA8-090A-9B4B-9193-65E27A9B79EE}" dt="2023-11-01T18:25:46.016" v="915"/>
          <ac:spMkLst>
            <pc:docMk/>
            <pc:sldMk cId="2860798146" sldId="372"/>
            <ac:spMk id="8" creationId="{ED172C84-2C2B-2B63-DBFD-0BDBB52EDF9A}"/>
          </ac:spMkLst>
        </pc:spChg>
        <pc:spChg chg="mod">
          <ac:chgData name="Oltramari Alessandro (CR/RSI1-NA)" userId="507e51d1-8791-44f8-97d3-64f77a3e7d1b" providerId="ADAL" clId="{D0E50AA8-090A-9B4B-9193-65E27A9B79EE}" dt="2023-11-01T18:25:46.016" v="915"/>
          <ac:spMkLst>
            <pc:docMk/>
            <pc:sldMk cId="2860798146" sldId="372"/>
            <ac:spMk id="10" creationId="{CE1EAAD9-1A71-0EE5-0114-332E4174FC5F}"/>
          </ac:spMkLst>
        </pc:spChg>
        <pc:spChg chg="mod">
          <ac:chgData name="Oltramari Alessandro (CR/RSI1-NA)" userId="507e51d1-8791-44f8-97d3-64f77a3e7d1b" providerId="ADAL" clId="{D0E50AA8-090A-9B4B-9193-65E27A9B79EE}" dt="2023-11-01T18:25:46.016" v="915"/>
          <ac:spMkLst>
            <pc:docMk/>
            <pc:sldMk cId="2860798146" sldId="372"/>
            <ac:spMk id="11" creationId="{9137A150-3F00-3B46-4238-DF6FA9BFF346}"/>
          </ac:spMkLst>
        </pc:spChg>
        <pc:spChg chg="del mod">
          <ac:chgData name="Oltramari Alessandro (CR/RSI1-NA)" userId="507e51d1-8791-44f8-97d3-64f77a3e7d1b" providerId="ADAL" clId="{D0E50AA8-090A-9B4B-9193-65E27A9B79EE}" dt="2023-11-01T20:12:14.765" v="1027" actId="478"/>
          <ac:spMkLst>
            <pc:docMk/>
            <pc:sldMk cId="2860798146" sldId="372"/>
            <ac:spMk id="20" creationId="{9F94929C-44B5-8F4B-A098-911C876309C2}"/>
          </ac:spMkLst>
        </pc:spChg>
        <pc:spChg chg="add del mod">
          <ac:chgData name="Oltramari Alessandro (CR/RSI1-NA)" userId="507e51d1-8791-44f8-97d3-64f77a3e7d1b" providerId="ADAL" clId="{D0E50AA8-090A-9B4B-9193-65E27A9B79EE}" dt="2023-11-07T15:37:13.928" v="12198" actId="478"/>
          <ac:spMkLst>
            <pc:docMk/>
            <pc:sldMk cId="2860798146" sldId="372"/>
            <ac:spMk id="24" creationId="{65F35EBF-3BE8-5C05-C81E-DE8C5A947EE5}"/>
          </ac:spMkLst>
        </pc:spChg>
        <pc:spChg chg="add del mod">
          <ac:chgData name="Oltramari Alessandro (CR/RSI1-NA)" userId="507e51d1-8791-44f8-97d3-64f77a3e7d1b" providerId="ADAL" clId="{D0E50AA8-090A-9B4B-9193-65E27A9B79EE}" dt="2023-11-07T15:37:11.938" v="12197" actId="478"/>
          <ac:spMkLst>
            <pc:docMk/>
            <pc:sldMk cId="2860798146" sldId="372"/>
            <ac:spMk id="25" creationId="{8D337B85-6BAC-5CFF-E374-71595BDDA92D}"/>
          </ac:spMkLst>
        </pc:spChg>
        <pc:spChg chg="add mod">
          <ac:chgData name="Oltramari Alessandro (CR/RSI1-NA)" userId="507e51d1-8791-44f8-97d3-64f77a3e7d1b" providerId="ADAL" clId="{D0E50AA8-090A-9B4B-9193-65E27A9B79EE}" dt="2023-11-08T14:38:57.334" v="17123" actId="1076"/>
          <ac:spMkLst>
            <pc:docMk/>
            <pc:sldMk cId="2860798146" sldId="372"/>
            <ac:spMk id="33" creationId="{0326E92E-6A0F-CF11-1D1D-2616BF361882}"/>
          </ac:spMkLst>
        </pc:spChg>
        <pc:spChg chg="add mod">
          <ac:chgData name="Oltramari Alessandro (CR/RSI1-NA)" userId="507e51d1-8791-44f8-97d3-64f77a3e7d1b" providerId="ADAL" clId="{D0E50AA8-090A-9B4B-9193-65E27A9B79EE}" dt="2023-11-08T14:38:52.543" v="17122" actId="1076"/>
          <ac:spMkLst>
            <pc:docMk/>
            <pc:sldMk cId="2860798146" sldId="372"/>
            <ac:spMk id="44" creationId="{B1596731-B27B-2EDC-C254-E1FD41E36BE5}"/>
          </ac:spMkLst>
        </pc:spChg>
        <pc:spChg chg="add del mod">
          <ac:chgData name="Oltramari Alessandro (CR/RSI1-NA)" userId="507e51d1-8791-44f8-97d3-64f77a3e7d1b" providerId="ADAL" clId="{D0E50AA8-090A-9B4B-9193-65E27A9B79EE}" dt="2023-11-07T17:49:44.651" v="13010" actId="478"/>
          <ac:spMkLst>
            <pc:docMk/>
            <pc:sldMk cId="2860798146" sldId="372"/>
            <ac:spMk id="45" creationId="{60D1D2F2-21B5-C064-E958-77ADD5B18B72}"/>
          </ac:spMkLst>
        </pc:spChg>
        <pc:spChg chg="add del mod">
          <ac:chgData name="Oltramari Alessandro (CR/RSI1-NA)" userId="507e51d1-8791-44f8-97d3-64f77a3e7d1b" providerId="ADAL" clId="{D0E50AA8-090A-9B4B-9193-65E27A9B79EE}" dt="2023-11-07T17:49:45.883" v="13011" actId="478"/>
          <ac:spMkLst>
            <pc:docMk/>
            <pc:sldMk cId="2860798146" sldId="372"/>
            <ac:spMk id="46" creationId="{0CE2D6E6-8E10-B3EA-7F85-915802D3FBBF}"/>
          </ac:spMkLst>
        </pc:spChg>
        <pc:spChg chg="add del mod">
          <ac:chgData name="Oltramari Alessandro (CR/RSI1-NA)" userId="507e51d1-8791-44f8-97d3-64f77a3e7d1b" providerId="ADAL" clId="{D0E50AA8-090A-9B4B-9193-65E27A9B79EE}" dt="2023-11-07T17:46:32.713" v="13003" actId="478"/>
          <ac:spMkLst>
            <pc:docMk/>
            <pc:sldMk cId="2860798146" sldId="372"/>
            <ac:spMk id="48" creationId="{F9F53C5A-1529-DD68-1359-FD0FCA016562}"/>
          </ac:spMkLst>
        </pc:spChg>
        <pc:spChg chg="add mod">
          <ac:chgData name="Oltramari Alessandro (CR/RSI1-NA)" userId="507e51d1-8791-44f8-97d3-64f77a3e7d1b" providerId="ADAL" clId="{D0E50AA8-090A-9B4B-9193-65E27A9B79EE}" dt="2023-11-07T17:47:52.297" v="13005" actId="767"/>
          <ac:spMkLst>
            <pc:docMk/>
            <pc:sldMk cId="2860798146" sldId="372"/>
            <ac:spMk id="50" creationId="{2307D108-5333-F41D-916D-717D3F1EBB3B}"/>
          </ac:spMkLst>
        </pc:spChg>
        <pc:spChg chg="mod">
          <ac:chgData name="Oltramari Alessandro (CR/RSI1-NA)" userId="507e51d1-8791-44f8-97d3-64f77a3e7d1b" providerId="ADAL" clId="{D0E50AA8-090A-9B4B-9193-65E27A9B79EE}" dt="2023-11-07T17:49:34.515" v="13008" actId="18245"/>
          <ac:spMkLst>
            <pc:docMk/>
            <pc:sldMk cId="2860798146" sldId="372"/>
            <ac:spMk id="54" creationId="{87C7706D-E63E-061D-6CD9-66CA2890997E}"/>
          </ac:spMkLst>
        </pc:spChg>
        <pc:spChg chg="mod">
          <ac:chgData name="Oltramari Alessandro (CR/RSI1-NA)" userId="507e51d1-8791-44f8-97d3-64f77a3e7d1b" providerId="ADAL" clId="{D0E50AA8-090A-9B4B-9193-65E27A9B79EE}" dt="2023-11-07T17:49:34.515" v="13008" actId="18245"/>
          <ac:spMkLst>
            <pc:docMk/>
            <pc:sldMk cId="2860798146" sldId="372"/>
            <ac:spMk id="55" creationId="{8202D9C9-0651-BE4E-171D-1AF75757BF93}"/>
          </ac:spMkLst>
        </pc:spChg>
        <pc:spChg chg="mod">
          <ac:chgData name="Oltramari Alessandro (CR/RSI1-NA)" userId="507e51d1-8791-44f8-97d3-64f77a3e7d1b" providerId="ADAL" clId="{D0E50AA8-090A-9B4B-9193-65E27A9B79EE}" dt="2023-11-07T17:49:34.515" v="13008" actId="18245"/>
          <ac:spMkLst>
            <pc:docMk/>
            <pc:sldMk cId="2860798146" sldId="372"/>
            <ac:spMk id="56" creationId="{69C5097B-5A6F-B7AF-7F33-551B9A9242A9}"/>
          </ac:spMkLst>
        </pc:spChg>
        <pc:spChg chg="mod">
          <ac:chgData name="Oltramari Alessandro (CR/RSI1-NA)" userId="507e51d1-8791-44f8-97d3-64f77a3e7d1b" providerId="ADAL" clId="{D0E50AA8-090A-9B4B-9193-65E27A9B79EE}" dt="2023-11-07T17:49:34.515" v="13008" actId="18245"/>
          <ac:spMkLst>
            <pc:docMk/>
            <pc:sldMk cId="2860798146" sldId="372"/>
            <ac:spMk id="57" creationId="{9C2A6801-3B5A-AAA4-4129-486710FCBD7B}"/>
          </ac:spMkLst>
        </pc:spChg>
        <pc:spChg chg="mod">
          <ac:chgData name="Oltramari Alessandro (CR/RSI1-NA)" userId="507e51d1-8791-44f8-97d3-64f77a3e7d1b" providerId="ADAL" clId="{D0E50AA8-090A-9B4B-9193-65E27A9B79EE}" dt="2023-11-07T17:49:34.515" v="13008" actId="18245"/>
          <ac:spMkLst>
            <pc:docMk/>
            <pc:sldMk cId="2860798146" sldId="372"/>
            <ac:spMk id="58" creationId="{CE397A5A-E1E3-8166-1791-78AD6A6E4243}"/>
          </ac:spMkLst>
        </pc:spChg>
        <pc:spChg chg="del mod">
          <ac:chgData name="Oltramari Alessandro (CR/RSI1-NA)" userId="507e51d1-8791-44f8-97d3-64f77a3e7d1b" providerId="ADAL" clId="{D0E50AA8-090A-9B4B-9193-65E27A9B79EE}" dt="2023-11-07T17:49:38.475" v="13009" actId="478"/>
          <ac:spMkLst>
            <pc:docMk/>
            <pc:sldMk cId="2860798146" sldId="372"/>
            <ac:spMk id="59" creationId="{49BB14DD-DF5D-D3D7-01B2-AD1CA45B2137}"/>
          </ac:spMkLst>
        </pc:spChg>
        <pc:spChg chg="del mod">
          <ac:chgData name="Oltramari Alessandro (CR/RSI1-NA)" userId="507e51d1-8791-44f8-97d3-64f77a3e7d1b" providerId="ADAL" clId="{D0E50AA8-090A-9B4B-9193-65E27A9B79EE}" dt="2023-11-07T17:49:48.378" v="13012" actId="478"/>
          <ac:spMkLst>
            <pc:docMk/>
            <pc:sldMk cId="2860798146" sldId="372"/>
            <ac:spMk id="60" creationId="{B690B868-C872-0F93-3A22-F9801270910B}"/>
          </ac:spMkLst>
        </pc:spChg>
        <pc:spChg chg="del mod">
          <ac:chgData name="Oltramari Alessandro (CR/RSI1-NA)" userId="507e51d1-8791-44f8-97d3-64f77a3e7d1b" providerId="ADAL" clId="{D0E50AA8-090A-9B4B-9193-65E27A9B79EE}" dt="2023-11-07T17:51:17.038" v="13029" actId="478"/>
          <ac:spMkLst>
            <pc:docMk/>
            <pc:sldMk cId="2860798146" sldId="372"/>
            <ac:spMk id="61" creationId="{AC39F0AB-B867-9110-A154-4A97A2644BDD}"/>
          </ac:spMkLst>
        </pc:spChg>
        <pc:spChg chg="add mod">
          <ac:chgData name="Oltramari Alessandro (CR/RSI1-NA)" userId="507e51d1-8791-44f8-97d3-64f77a3e7d1b" providerId="ADAL" clId="{D0E50AA8-090A-9B4B-9193-65E27A9B79EE}" dt="2023-11-07T21:34:39.379" v="15661" actId="1038"/>
          <ac:spMkLst>
            <pc:docMk/>
            <pc:sldMk cId="2860798146" sldId="372"/>
            <ac:spMk id="1031" creationId="{12A62B8C-50FB-7E90-AFF9-6140B1CF9AF5}"/>
          </ac:spMkLst>
        </pc:spChg>
        <pc:spChg chg="add mod">
          <ac:chgData name="Oltramari Alessandro (CR/RSI1-NA)" userId="507e51d1-8791-44f8-97d3-64f77a3e7d1b" providerId="ADAL" clId="{D0E50AA8-090A-9B4B-9193-65E27A9B79EE}" dt="2023-11-07T21:34:41.151" v="15663" actId="1038"/>
          <ac:spMkLst>
            <pc:docMk/>
            <pc:sldMk cId="2860798146" sldId="372"/>
            <ac:spMk id="1033" creationId="{253AA27B-F674-FBFF-2930-EAFD75EA0199}"/>
          </ac:spMkLst>
        </pc:spChg>
        <pc:grpChg chg="add del mod">
          <ac:chgData name="Oltramari Alessandro (CR/RSI1-NA)" userId="507e51d1-8791-44f8-97d3-64f77a3e7d1b" providerId="ADAL" clId="{D0E50AA8-090A-9B4B-9193-65E27A9B79EE}" dt="2023-11-01T18:25:52.056" v="918" actId="478"/>
          <ac:grpSpMkLst>
            <pc:docMk/>
            <pc:sldMk cId="2860798146" sldId="372"/>
            <ac:grpSpMk id="6" creationId="{E47DF1CE-2D5B-8211-DD62-C2E6F1D5F9F8}"/>
          </ac:grpSpMkLst>
        </pc:grpChg>
        <pc:grpChg chg="add mod">
          <ac:chgData name="Oltramari Alessandro (CR/RSI1-NA)" userId="507e51d1-8791-44f8-97d3-64f77a3e7d1b" providerId="ADAL" clId="{D0E50AA8-090A-9B4B-9193-65E27A9B79EE}" dt="2023-11-01T20:25:39.909" v="1145" actId="1076"/>
          <ac:grpSpMkLst>
            <pc:docMk/>
            <pc:sldMk cId="2860798146" sldId="372"/>
            <ac:grpSpMk id="15" creationId="{B3B8F775-6DCE-57AA-8ED6-5BB984631023}"/>
          </ac:grpSpMkLst>
        </pc:grpChg>
        <pc:grpChg chg="del mod">
          <ac:chgData name="Oltramari Alessandro (CR/RSI1-NA)" userId="507e51d1-8791-44f8-97d3-64f77a3e7d1b" providerId="ADAL" clId="{D0E50AA8-090A-9B4B-9193-65E27A9B79EE}" dt="2023-11-01T18:25:09.696" v="914" actId="478"/>
          <ac:grpSpMkLst>
            <pc:docMk/>
            <pc:sldMk cId="2860798146" sldId="372"/>
            <ac:grpSpMk id="27" creationId="{252E6295-9273-B046-84D3-F0CF988B955D}"/>
          </ac:grpSpMkLst>
        </pc:grpChg>
        <pc:grpChg chg="mod">
          <ac:chgData name="Oltramari Alessandro (CR/RSI1-NA)" userId="507e51d1-8791-44f8-97d3-64f77a3e7d1b" providerId="ADAL" clId="{D0E50AA8-090A-9B4B-9193-65E27A9B79EE}" dt="2023-11-07T17:52:12.022" v="13044" actId="1076"/>
          <ac:grpSpMkLst>
            <pc:docMk/>
            <pc:sldMk cId="2860798146" sldId="372"/>
            <ac:grpSpMk id="53" creationId="{A317EBBF-067D-650C-7741-B2271EA98A31}"/>
          </ac:grpSpMkLst>
        </pc:grpChg>
        <pc:graphicFrameChg chg="del mod modGraphic">
          <ac:chgData name="Oltramari Alessandro (CR/RSI1-NA)" userId="507e51d1-8791-44f8-97d3-64f77a3e7d1b" providerId="ADAL" clId="{D0E50AA8-090A-9B4B-9193-65E27A9B79EE}" dt="2023-11-07T17:49:34.515" v="13008" actId="18245"/>
          <ac:graphicFrameMkLst>
            <pc:docMk/>
            <pc:sldMk cId="2860798146" sldId="372"/>
            <ac:graphicFrameMk id="12" creationId="{11A8983D-4349-C343-93A4-057A9F3E246D}"/>
          </ac:graphicFrameMkLst>
        </pc:graphicFrameChg>
        <pc:picChg chg="mod">
          <ac:chgData name="Oltramari Alessandro (CR/RSI1-NA)" userId="507e51d1-8791-44f8-97d3-64f77a3e7d1b" providerId="ADAL" clId="{D0E50AA8-090A-9B4B-9193-65E27A9B79EE}" dt="2023-11-01T18:25:46.016" v="915"/>
          <ac:picMkLst>
            <pc:docMk/>
            <pc:sldMk cId="2860798146" sldId="372"/>
            <ac:picMk id="7" creationId="{D756FED5-32ED-B8A1-4CD4-158E5E3E098C}"/>
          </ac:picMkLst>
        </pc:picChg>
        <pc:picChg chg="add del mod">
          <ac:chgData name="Oltramari Alessandro (CR/RSI1-NA)" userId="507e51d1-8791-44f8-97d3-64f77a3e7d1b" providerId="ADAL" clId="{D0E50AA8-090A-9B4B-9193-65E27A9B79EE}" dt="2023-11-01T20:25:16.324" v="1137" actId="478"/>
          <ac:picMkLst>
            <pc:docMk/>
            <pc:sldMk cId="2860798146" sldId="372"/>
            <ac:picMk id="14" creationId="{6EA56F3F-BE41-2795-D39E-C0536A55EC0F}"/>
          </ac:picMkLst>
        </pc:picChg>
        <pc:picChg chg="mod">
          <ac:chgData name="Oltramari Alessandro (CR/RSI1-NA)" userId="507e51d1-8791-44f8-97d3-64f77a3e7d1b" providerId="ADAL" clId="{D0E50AA8-090A-9B4B-9193-65E27A9B79EE}" dt="2023-11-01T20:17:04.848" v="1060"/>
          <ac:picMkLst>
            <pc:docMk/>
            <pc:sldMk cId="2860798146" sldId="372"/>
            <ac:picMk id="16" creationId="{0BEE0A5D-B69C-5E96-1929-9487DC2D76C6}"/>
          </ac:picMkLst>
        </pc:picChg>
        <pc:picChg chg="mod">
          <ac:chgData name="Oltramari Alessandro (CR/RSI1-NA)" userId="507e51d1-8791-44f8-97d3-64f77a3e7d1b" providerId="ADAL" clId="{D0E50AA8-090A-9B4B-9193-65E27A9B79EE}" dt="2023-11-01T20:17:04.848" v="1060"/>
          <ac:picMkLst>
            <pc:docMk/>
            <pc:sldMk cId="2860798146" sldId="372"/>
            <ac:picMk id="17" creationId="{60890379-5F73-C0A3-F366-B2ACD564F8C5}"/>
          </ac:picMkLst>
        </pc:picChg>
        <pc:picChg chg="del mod">
          <ac:chgData name="Oltramari Alessandro (CR/RSI1-NA)" userId="507e51d1-8791-44f8-97d3-64f77a3e7d1b" providerId="ADAL" clId="{D0E50AA8-090A-9B4B-9193-65E27A9B79EE}" dt="2023-11-01T18:24:24.335" v="906" actId="478"/>
          <ac:picMkLst>
            <pc:docMk/>
            <pc:sldMk cId="2860798146" sldId="372"/>
            <ac:picMk id="18" creationId="{42FA57DD-EC6E-F349-A23E-44ACAB1A2717}"/>
          </ac:picMkLst>
        </pc:picChg>
        <pc:picChg chg="mod">
          <ac:chgData name="Oltramari Alessandro (CR/RSI1-NA)" userId="507e51d1-8791-44f8-97d3-64f77a3e7d1b" providerId="ADAL" clId="{D0E50AA8-090A-9B4B-9193-65E27A9B79EE}" dt="2023-11-01T20:17:04.848" v="1060"/>
          <ac:picMkLst>
            <pc:docMk/>
            <pc:sldMk cId="2860798146" sldId="372"/>
            <ac:picMk id="19" creationId="{5513240B-1465-DEAB-9BF7-4981E9FE80F1}"/>
          </ac:picMkLst>
        </pc:picChg>
        <pc:picChg chg="mod">
          <ac:chgData name="Oltramari Alessandro (CR/RSI1-NA)" userId="507e51d1-8791-44f8-97d3-64f77a3e7d1b" providerId="ADAL" clId="{D0E50AA8-090A-9B4B-9193-65E27A9B79EE}" dt="2023-11-01T20:17:04.848" v="1060"/>
          <ac:picMkLst>
            <pc:docMk/>
            <pc:sldMk cId="2860798146" sldId="372"/>
            <ac:picMk id="21" creationId="{1BDD7DDE-8960-523C-C2E1-8495F8E55956}"/>
          </ac:picMkLst>
        </pc:picChg>
        <pc:picChg chg="del">
          <ac:chgData name="Oltramari Alessandro (CR/RSI1-NA)" userId="507e51d1-8791-44f8-97d3-64f77a3e7d1b" providerId="ADAL" clId="{D0E50AA8-090A-9B4B-9193-65E27A9B79EE}" dt="2023-11-01T18:21:13.109" v="884" actId="478"/>
          <ac:picMkLst>
            <pc:docMk/>
            <pc:sldMk cId="2860798146" sldId="372"/>
            <ac:picMk id="22" creationId="{A59A6B2B-DAD6-AB41-87A4-97DF94C45C3D}"/>
          </ac:picMkLst>
        </pc:picChg>
        <pc:picChg chg="add mod">
          <ac:chgData name="Oltramari Alessandro (CR/RSI1-NA)" userId="507e51d1-8791-44f8-97d3-64f77a3e7d1b" providerId="ADAL" clId="{D0E50AA8-090A-9B4B-9193-65E27A9B79EE}" dt="2023-11-01T20:25:42.327" v="1146" actId="1076"/>
          <ac:picMkLst>
            <pc:docMk/>
            <pc:sldMk cId="2860798146" sldId="372"/>
            <ac:picMk id="23" creationId="{B6584CF6-3664-AFCD-E5F3-7E5D63C63087}"/>
          </ac:picMkLst>
        </pc:picChg>
        <pc:picChg chg="add mod">
          <ac:chgData name="Oltramari Alessandro (CR/RSI1-NA)" userId="507e51d1-8791-44f8-97d3-64f77a3e7d1b" providerId="ADAL" clId="{D0E50AA8-090A-9B4B-9193-65E27A9B79EE}" dt="2023-11-08T14:38:49.726" v="17121" actId="1076"/>
          <ac:picMkLst>
            <pc:docMk/>
            <pc:sldMk cId="2860798146" sldId="372"/>
            <ac:picMk id="32" creationId="{810E63D3-0624-868A-79A9-640D96D11F60}"/>
          </ac:picMkLst>
        </pc:picChg>
        <pc:picChg chg="add del mod">
          <ac:chgData name="Oltramari Alessandro (CR/RSI1-NA)" userId="507e51d1-8791-44f8-97d3-64f77a3e7d1b" providerId="ADAL" clId="{D0E50AA8-090A-9B4B-9193-65E27A9B79EE}" dt="2023-11-01T20:41:45.012" v="1331" actId="478"/>
          <ac:picMkLst>
            <pc:docMk/>
            <pc:sldMk cId="2860798146" sldId="372"/>
            <ac:picMk id="34" creationId="{06B80678-2DB2-7052-A5B2-0DA5F2C2EFF6}"/>
          </ac:picMkLst>
        </pc:picChg>
        <pc:picChg chg="add del mod">
          <ac:chgData name="Oltramari Alessandro (CR/RSI1-NA)" userId="507e51d1-8791-44f8-97d3-64f77a3e7d1b" providerId="ADAL" clId="{D0E50AA8-090A-9B4B-9193-65E27A9B79EE}" dt="2023-11-01T20:39:14.707" v="1318" actId="478"/>
          <ac:picMkLst>
            <pc:docMk/>
            <pc:sldMk cId="2860798146" sldId="372"/>
            <ac:picMk id="35" creationId="{8614EC9B-43E4-0232-27FB-7E8D0C862066}"/>
          </ac:picMkLst>
        </pc:picChg>
        <pc:picChg chg="add del mod">
          <ac:chgData name="Oltramari Alessandro (CR/RSI1-NA)" userId="507e51d1-8791-44f8-97d3-64f77a3e7d1b" providerId="ADAL" clId="{D0E50AA8-090A-9B4B-9193-65E27A9B79EE}" dt="2023-11-01T20:39:06.426" v="1316" actId="478"/>
          <ac:picMkLst>
            <pc:docMk/>
            <pc:sldMk cId="2860798146" sldId="372"/>
            <ac:picMk id="36" creationId="{320330D1-4C1C-615A-EDF6-EF19B99D36F6}"/>
          </ac:picMkLst>
        </pc:picChg>
        <pc:picChg chg="add del mod">
          <ac:chgData name="Oltramari Alessandro (CR/RSI1-NA)" userId="507e51d1-8791-44f8-97d3-64f77a3e7d1b" providerId="ADAL" clId="{D0E50AA8-090A-9B4B-9193-65E27A9B79EE}" dt="2023-11-01T20:41:46.026" v="1332" actId="478"/>
          <ac:picMkLst>
            <pc:docMk/>
            <pc:sldMk cId="2860798146" sldId="372"/>
            <ac:picMk id="37" creationId="{60886AB6-C087-6347-8C99-8E7DB3864828}"/>
          </ac:picMkLst>
        </pc:picChg>
        <pc:picChg chg="add del mod">
          <ac:chgData name="Oltramari Alessandro (CR/RSI1-NA)" userId="507e51d1-8791-44f8-97d3-64f77a3e7d1b" providerId="ADAL" clId="{D0E50AA8-090A-9B4B-9193-65E27A9B79EE}" dt="2023-11-01T20:46:36.918" v="1356" actId="478"/>
          <ac:picMkLst>
            <pc:docMk/>
            <pc:sldMk cId="2860798146" sldId="372"/>
            <ac:picMk id="39" creationId="{11DF50B2-6B3F-F0A1-E5D1-39472B1E1AC2}"/>
          </ac:picMkLst>
        </pc:picChg>
        <pc:picChg chg="add mod">
          <ac:chgData name="Oltramari Alessandro (CR/RSI1-NA)" userId="507e51d1-8791-44f8-97d3-64f77a3e7d1b" providerId="ADAL" clId="{D0E50AA8-090A-9B4B-9193-65E27A9B79EE}" dt="2023-11-07T21:13:27.828" v="15222" actId="1076"/>
          <ac:picMkLst>
            <pc:docMk/>
            <pc:sldMk cId="2860798146" sldId="372"/>
            <ac:picMk id="41" creationId="{E63623BC-BF04-301F-69E3-5F9FE7305B85}"/>
          </ac:picMkLst>
        </pc:picChg>
        <pc:picChg chg="add mod">
          <ac:chgData name="Oltramari Alessandro (CR/RSI1-NA)" userId="507e51d1-8791-44f8-97d3-64f77a3e7d1b" providerId="ADAL" clId="{D0E50AA8-090A-9B4B-9193-65E27A9B79EE}" dt="2023-11-07T21:13:25.276" v="15221" actId="1076"/>
          <ac:picMkLst>
            <pc:docMk/>
            <pc:sldMk cId="2860798146" sldId="372"/>
            <ac:picMk id="43" creationId="{2B55FB10-332D-88AE-FB26-590D33B301E7}"/>
          </ac:picMkLst>
        </pc:picChg>
        <pc:picChg chg="del">
          <ac:chgData name="Oltramari Alessandro (CR/RSI1-NA)" userId="507e51d1-8791-44f8-97d3-64f77a3e7d1b" providerId="ADAL" clId="{D0E50AA8-090A-9B4B-9193-65E27A9B79EE}" dt="2023-11-01T18:20:03.271" v="863" actId="478"/>
          <ac:picMkLst>
            <pc:docMk/>
            <pc:sldMk cId="2860798146" sldId="372"/>
            <ac:picMk id="47" creationId="{834E8228-01D4-EC40-A28E-4179348FC5D6}"/>
          </ac:picMkLst>
        </pc:picChg>
        <pc:picChg chg="del">
          <ac:chgData name="Oltramari Alessandro (CR/RSI1-NA)" userId="507e51d1-8791-44f8-97d3-64f77a3e7d1b" providerId="ADAL" clId="{D0E50AA8-090A-9B4B-9193-65E27A9B79EE}" dt="2023-11-01T18:20:08.406" v="866" actId="478"/>
          <ac:picMkLst>
            <pc:docMk/>
            <pc:sldMk cId="2860798146" sldId="372"/>
            <ac:picMk id="49" creationId="{6F9A849C-0269-CE43-BBC3-779C62D1A3EA}"/>
          </ac:picMkLst>
        </pc:picChg>
        <pc:picChg chg="add mod">
          <ac:chgData name="Oltramari Alessandro (CR/RSI1-NA)" userId="507e51d1-8791-44f8-97d3-64f77a3e7d1b" providerId="ADAL" clId="{D0E50AA8-090A-9B4B-9193-65E27A9B79EE}" dt="2023-11-07T17:52:05.601" v="13040" actId="1076"/>
          <ac:picMkLst>
            <pc:docMk/>
            <pc:sldMk cId="2860798146" sldId="372"/>
            <ac:picMk id="52" creationId="{476CFB04-8B6B-E491-1D7B-A3898A639827}"/>
          </ac:picMkLst>
        </pc:picChg>
        <pc:picChg chg="add del mod">
          <ac:chgData name="Oltramari Alessandro (CR/RSI1-NA)" userId="507e51d1-8791-44f8-97d3-64f77a3e7d1b" providerId="ADAL" clId="{D0E50AA8-090A-9B4B-9193-65E27A9B79EE}" dt="2023-11-07T17:51:47.669" v="13035" actId="478"/>
          <ac:picMkLst>
            <pc:docMk/>
            <pc:sldMk cId="2860798146" sldId="372"/>
            <ac:picMk id="62" creationId="{14BE4349-AC72-2770-4055-163C58F72341}"/>
          </ac:picMkLst>
        </pc:picChg>
        <pc:picChg chg="add del mod">
          <ac:chgData name="Oltramari Alessandro (CR/RSI1-NA)" userId="507e51d1-8791-44f8-97d3-64f77a3e7d1b" providerId="ADAL" clId="{D0E50AA8-090A-9B4B-9193-65E27A9B79EE}" dt="2023-11-07T17:51:07.563" v="13026" actId="478"/>
          <ac:picMkLst>
            <pc:docMk/>
            <pc:sldMk cId="2860798146" sldId="372"/>
            <ac:picMk id="1024" creationId="{05A87FDA-9263-C582-9FD6-35CAB3234909}"/>
          </ac:picMkLst>
        </pc:picChg>
        <pc:picChg chg="add del mod">
          <ac:chgData name="Oltramari Alessandro (CR/RSI1-NA)" userId="507e51d1-8791-44f8-97d3-64f77a3e7d1b" providerId="ADAL" clId="{D0E50AA8-090A-9B4B-9193-65E27A9B79EE}" dt="2023-11-01T18:29:34.452" v="947" actId="478"/>
          <ac:picMkLst>
            <pc:docMk/>
            <pc:sldMk cId="2860798146" sldId="372"/>
            <ac:picMk id="1026" creationId="{557430A2-C21F-48EF-7BAF-ACFAE72DC9AC}"/>
          </ac:picMkLst>
        </pc:picChg>
        <pc:picChg chg="add mod">
          <ac:chgData name="Oltramari Alessandro (CR/RSI1-NA)" userId="507e51d1-8791-44f8-97d3-64f77a3e7d1b" providerId="ADAL" clId="{D0E50AA8-090A-9B4B-9193-65E27A9B79EE}" dt="2023-11-07T17:52:16.856" v="13045" actId="1076"/>
          <ac:picMkLst>
            <pc:docMk/>
            <pc:sldMk cId="2860798146" sldId="372"/>
            <ac:picMk id="1027" creationId="{BEFE058F-F5D3-FD20-5896-E7C8BAD8E8BC}"/>
          </ac:picMkLst>
        </pc:picChg>
        <pc:picChg chg="add mod">
          <ac:chgData name="Oltramari Alessandro (CR/RSI1-NA)" userId="507e51d1-8791-44f8-97d3-64f77a3e7d1b" providerId="ADAL" clId="{D0E50AA8-090A-9B4B-9193-65E27A9B79EE}" dt="2023-11-01T20:17:39.909" v="1069" actId="1076"/>
          <ac:picMkLst>
            <pc:docMk/>
            <pc:sldMk cId="2860798146" sldId="372"/>
            <ac:picMk id="1028" creationId="{9F4AFD6B-3C80-D575-F22E-0BF6EC277AF7}"/>
          </ac:picMkLst>
        </pc:picChg>
        <pc:picChg chg="add mod">
          <ac:chgData name="Oltramari Alessandro (CR/RSI1-NA)" userId="507e51d1-8791-44f8-97d3-64f77a3e7d1b" providerId="ADAL" clId="{D0E50AA8-090A-9B4B-9193-65E27A9B79EE}" dt="2023-11-07T17:51:57.731" v="13037" actId="1076"/>
          <ac:picMkLst>
            <pc:docMk/>
            <pc:sldMk cId="2860798146" sldId="372"/>
            <ac:picMk id="1029" creationId="{287EB17D-35B2-010E-7767-76AAD3B21BF0}"/>
          </ac:picMkLst>
        </pc:picChg>
        <pc:picChg chg="add mod">
          <ac:chgData name="Oltramari Alessandro (CR/RSI1-NA)" userId="507e51d1-8791-44f8-97d3-64f77a3e7d1b" providerId="ADAL" clId="{D0E50AA8-090A-9B4B-9193-65E27A9B79EE}" dt="2023-11-01T20:12:58.760" v="1031" actId="1076"/>
          <ac:picMkLst>
            <pc:docMk/>
            <pc:sldMk cId="2860798146" sldId="372"/>
            <ac:picMk id="1030" creationId="{721AD0B0-49CC-06D8-9939-DB52F364C0E0}"/>
          </ac:picMkLst>
        </pc:picChg>
        <pc:picChg chg="add mod">
          <ac:chgData name="Oltramari Alessandro (CR/RSI1-NA)" userId="507e51d1-8791-44f8-97d3-64f77a3e7d1b" providerId="ADAL" clId="{D0E50AA8-090A-9B4B-9193-65E27A9B79EE}" dt="2023-11-01T20:17:34.772" v="1068" actId="1076"/>
          <ac:picMkLst>
            <pc:docMk/>
            <pc:sldMk cId="2860798146" sldId="372"/>
            <ac:picMk id="1032" creationId="{0C1E8DFD-63BF-DC72-288E-1C827835C7B8}"/>
          </ac:picMkLst>
        </pc:picChg>
        <pc:picChg chg="add del mod">
          <ac:chgData name="Oltramari Alessandro (CR/RSI1-NA)" userId="507e51d1-8791-44f8-97d3-64f77a3e7d1b" providerId="ADAL" clId="{D0E50AA8-090A-9B4B-9193-65E27A9B79EE}" dt="2023-11-01T20:41:23.830" v="1321" actId="478"/>
          <ac:picMkLst>
            <pc:docMk/>
            <pc:sldMk cId="2860798146" sldId="372"/>
            <ac:picMk id="1034" creationId="{EE486975-5DFF-107C-4DFD-13BDA9668DE4}"/>
          </ac:picMkLst>
        </pc:picChg>
        <pc:picChg chg="add mod">
          <ac:chgData name="Oltramari Alessandro (CR/RSI1-NA)" userId="507e51d1-8791-44f8-97d3-64f77a3e7d1b" providerId="ADAL" clId="{D0E50AA8-090A-9B4B-9193-65E27A9B79EE}" dt="2023-11-01T20:41:42.791" v="1330" actId="1076"/>
          <ac:picMkLst>
            <pc:docMk/>
            <pc:sldMk cId="2860798146" sldId="372"/>
            <ac:picMk id="1036" creationId="{F5248F9F-2492-DA15-00A4-0B26A9B36114}"/>
          </ac:picMkLst>
        </pc:picChg>
        <pc:picChg chg="add del mod">
          <ac:chgData name="Oltramari Alessandro (CR/RSI1-NA)" userId="507e51d1-8791-44f8-97d3-64f77a3e7d1b" providerId="ADAL" clId="{D0E50AA8-090A-9B4B-9193-65E27A9B79EE}" dt="2023-11-01T20:25:09.001" v="1136" actId="478"/>
          <ac:picMkLst>
            <pc:docMk/>
            <pc:sldMk cId="2860798146" sldId="372"/>
            <ac:picMk id="1038" creationId="{E30B91EA-7E5B-25B9-DB60-5D9654B2B734}"/>
          </ac:picMkLst>
        </pc:picChg>
        <pc:picChg chg="add mod">
          <ac:chgData name="Oltramari Alessandro (CR/RSI1-NA)" userId="507e51d1-8791-44f8-97d3-64f77a3e7d1b" providerId="ADAL" clId="{D0E50AA8-090A-9B4B-9193-65E27A9B79EE}" dt="2023-11-01T20:41:38.854" v="1329" actId="1076"/>
          <ac:picMkLst>
            <pc:docMk/>
            <pc:sldMk cId="2860798146" sldId="372"/>
            <ac:picMk id="1040" creationId="{2F8D297B-7AB3-0255-EC8B-2EA4AAC23D5A}"/>
          </ac:picMkLst>
        </pc:picChg>
        <pc:picChg chg="add del">
          <ac:chgData name="Oltramari Alessandro (CR/RSI1-NA)" userId="507e51d1-8791-44f8-97d3-64f77a3e7d1b" providerId="ADAL" clId="{D0E50AA8-090A-9B4B-9193-65E27A9B79EE}" dt="2023-11-01T20:45:58.521" v="1353"/>
          <ac:picMkLst>
            <pc:docMk/>
            <pc:sldMk cId="2860798146" sldId="372"/>
            <ac:picMk id="1042" creationId="{61543F13-51A4-1C23-5D8F-9E32CA0FF6FC}"/>
          </ac:picMkLst>
        </pc:picChg>
        <pc:picChg chg="add del mod">
          <ac:chgData name="Oltramari Alessandro (CR/RSI1-NA)" userId="507e51d1-8791-44f8-97d3-64f77a3e7d1b" providerId="ADAL" clId="{D0E50AA8-090A-9B4B-9193-65E27A9B79EE}" dt="2023-11-01T18:27:13.025" v="932" actId="478"/>
          <ac:picMkLst>
            <pc:docMk/>
            <pc:sldMk cId="2860798146" sldId="372"/>
            <ac:picMk id="2050" creationId="{976B1411-CD6F-D941-95DD-08E08995F249}"/>
          </ac:picMkLst>
        </pc:picChg>
        <pc:cxnChg chg="mod">
          <ac:chgData name="Oltramari Alessandro (CR/RSI1-NA)" userId="507e51d1-8791-44f8-97d3-64f77a3e7d1b" providerId="ADAL" clId="{D0E50AA8-090A-9B4B-9193-65E27A9B79EE}" dt="2023-11-01T18:25:46.016" v="915"/>
          <ac:cxnSpMkLst>
            <pc:docMk/>
            <pc:sldMk cId="2860798146" sldId="372"/>
            <ac:cxnSpMk id="9" creationId="{D1924D2A-4FEB-44F9-D46B-B9349F0E08B1}"/>
          </ac:cxnSpMkLst>
        </pc:cxnChg>
      </pc:sldChg>
      <pc:sldChg chg="addSp modSp add mod ord">
        <pc:chgData name="Oltramari Alessandro (CR/RSI1-NA)" userId="507e51d1-8791-44f8-97d3-64f77a3e7d1b" providerId="ADAL" clId="{D0E50AA8-090A-9B4B-9193-65E27A9B79EE}" dt="2023-11-08T02:32:20.338" v="16783" actId="1582"/>
        <pc:sldMkLst>
          <pc:docMk/>
          <pc:sldMk cId="3927943977" sldId="376"/>
        </pc:sldMkLst>
        <pc:spChg chg="mod">
          <ac:chgData name="Oltramari Alessandro (CR/RSI1-NA)" userId="507e51d1-8791-44f8-97d3-64f77a3e7d1b" providerId="ADAL" clId="{D0E50AA8-090A-9B4B-9193-65E27A9B79EE}" dt="2023-11-07T21:38:13.508" v="15718" actId="20577"/>
          <ac:spMkLst>
            <pc:docMk/>
            <pc:sldMk cId="3927943977" sldId="376"/>
            <ac:spMk id="2" creationId="{230207BC-9968-7E41-BDE1-71600B59AAAD}"/>
          </ac:spMkLst>
        </pc:spChg>
        <pc:spChg chg="add mod">
          <ac:chgData name="Oltramari Alessandro (CR/RSI1-NA)" userId="507e51d1-8791-44f8-97d3-64f77a3e7d1b" providerId="ADAL" clId="{D0E50AA8-090A-9B4B-9193-65E27A9B79EE}" dt="2023-11-08T02:32:12.941" v="16782" actId="1582"/>
          <ac:spMkLst>
            <pc:docMk/>
            <pc:sldMk cId="3927943977" sldId="376"/>
            <ac:spMk id="3" creationId="{4F0E26C7-1A86-EF66-8F82-7918AD976B79}"/>
          </ac:spMkLst>
        </pc:spChg>
        <pc:spChg chg="mod">
          <ac:chgData name="Oltramari Alessandro (CR/RSI1-NA)" userId="507e51d1-8791-44f8-97d3-64f77a3e7d1b" providerId="ADAL" clId="{D0E50AA8-090A-9B4B-9193-65E27A9B79EE}" dt="2023-11-08T02:31:26.344" v="16779" actId="1036"/>
          <ac:spMkLst>
            <pc:docMk/>
            <pc:sldMk cId="3927943977" sldId="376"/>
            <ac:spMk id="8" creationId="{DFB6E58E-132B-AE43-A0F3-36DCBC348646}"/>
          </ac:spMkLst>
        </pc:spChg>
        <pc:picChg chg="mod">
          <ac:chgData name="Oltramari Alessandro (CR/RSI1-NA)" userId="507e51d1-8791-44f8-97d3-64f77a3e7d1b" providerId="ADAL" clId="{D0E50AA8-090A-9B4B-9193-65E27A9B79EE}" dt="2023-11-08T02:32:20.338" v="16783" actId="1582"/>
          <ac:picMkLst>
            <pc:docMk/>
            <pc:sldMk cId="3927943977" sldId="376"/>
            <ac:picMk id="7" creationId="{843E3D35-840F-3F4C-8226-A273FDF9FD67}"/>
          </ac:picMkLst>
        </pc:picChg>
        <pc:picChg chg="mod">
          <ac:chgData name="Oltramari Alessandro (CR/RSI1-NA)" userId="507e51d1-8791-44f8-97d3-64f77a3e7d1b" providerId="ADAL" clId="{D0E50AA8-090A-9B4B-9193-65E27A9B79EE}" dt="2023-11-07T16:11:26.487" v="12844" actId="1035"/>
          <ac:picMkLst>
            <pc:docMk/>
            <pc:sldMk cId="3927943977" sldId="376"/>
            <ac:picMk id="10" creationId="{6AC253A5-AEF2-6747-93AC-717D70DAE3DF}"/>
          </ac:picMkLst>
        </pc:picChg>
        <pc:picChg chg="mod">
          <ac:chgData name="Oltramari Alessandro (CR/RSI1-NA)" userId="507e51d1-8791-44f8-97d3-64f77a3e7d1b" providerId="ADAL" clId="{D0E50AA8-090A-9B4B-9193-65E27A9B79EE}" dt="2023-11-08T02:32:03.793" v="16781" actId="1582"/>
          <ac:picMkLst>
            <pc:docMk/>
            <pc:sldMk cId="3927943977" sldId="376"/>
            <ac:picMk id="12" creationId="{77AC9D90-F832-C640-85DD-1B9E8B56092C}"/>
          </ac:picMkLst>
        </pc:picChg>
        <pc:picChg chg="mod">
          <ac:chgData name="Oltramari Alessandro (CR/RSI1-NA)" userId="507e51d1-8791-44f8-97d3-64f77a3e7d1b" providerId="ADAL" clId="{D0E50AA8-090A-9B4B-9193-65E27A9B79EE}" dt="2023-11-07T21:35:30.917" v="15669" actId="1035"/>
          <ac:picMkLst>
            <pc:docMk/>
            <pc:sldMk cId="3927943977" sldId="376"/>
            <ac:picMk id="14" creationId="{A9E4B143-9912-3240-B29B-188B98DA9B34}"/>
          </ac:picMkLst>
        </pc:picChg>
      </pc:sldChg>
      <pc:sldChg chg="add del">
        <pc:chgData name="Oltramari Alessandro (CR/RSI1-NA)" userId="507e51d1-8791-44f8-97d3-64f77a3e7d1b" providerId="ADAL" clId="{D0E50AA8-090A-9B4B-9193-65E27A9B79EE}" dt="2023-11-06T20:18:45.787" v="3635" actId="2696"/>
        <pc:sldMkLst>
          <pc:docMk/>
          <pc:sldMk cId="0" sldId="424"/>
        </pc:sldMkLst>
      </pc:sldChg>
      <pc:sldChg chg="add del">
        <pc:chgData name="Oltramari Alessandro (CR/RSI1-NA)" userId="507e51d1-8791-44f8-97d3-64f77a3e7d1b" providerId="ADAL" clId="{D0E50AA8-090A-9B4B-9193-65E27A9B79EE}" dt="2023-11-06T20:18:45.156" v="3634" actId="2696"/>
        <pc:sldMkLst>
          <pc:docMk/>
          <pc:sldMk cId="1948635533" sldId="431"/>
        </pc:sldMkLst>
      </pc:sldChg>
      <pc:sldChg chg="modSp add mod">
        <pc:chgData name="Oltramari Alessandro (CR/RSI1-NA)" userId="507e51d1-8791-44f8-97d3-64f77a3e7d1b" providerId="ADAL" clId="{D0E50AA8-090A-9B4B-9193-65E27A9B79EE}" dt="2023-11-08T15:27:49.994" v="17766" actId="20577"/>
        <pc:sldMkLst>
          <pc:docMk/>
          <pc:sldMk cId="1188823083" sldId="436"/>
        </pc:sldMkLst>
        <pc:spChg chg="mod">
          <ac:chgData name="Oltramari Alessandro (CR/RSI1-NA)" userId="507e51d1-8791-44f8-97d3-64f77a3e7d1b" providerId="ADAL" clId="{D0E50AA8-090A-9B4B-9193-65E27A9B79EE}" dt="2023-11-08T15:27:49.994" v="17766" actId="20577"/>
          <ac:spMkLst>
            <pc:docMk/>
            <pc:sldMk cId="1188823083" sldId="436"/>
            <ac:spMk id="7" creationId="{72AD0B1E-6EF4-B443-A9F0-F1C0C70B03DC}"/>
          </ac:spMkLst>
        </pc:spChg>
      </pc:sldChg>
      <pc:sldChg chg="addSp delSp modSp mod">
        <pc:chgData name="Oltramari Alessandro (CR/RSI1-NA)" userId="507e51d1-8791-44f8-97d3-64f77a3e7d1b" providerId="ADAL" clId="{D0E50AA8-090A-9B4B-9193-65E27A9B79EE}" dt="2023-11-08T14:21:09.940" v="16928" actId="20577"/>
        <pc:sldMkLst>
          <pc:docMk/>
          <pc:sldMk cId="3687502839" sldId="688"/>
        </pc:sldMkLst>
        <pc:spChg chg="add del mod">
          <ac:chgData name="Oltramari Alessandro (CR/RSI1-NA)" userId="507e51d1-8791-44f8-97d3-64f77a3e7d1b" providerId="ADAL" clId="{D0E50AA8-090A-9B4B-9193-65E27A9B79EE}" dt="2023-11-08T01:35:17.187" v="15849" actId="478"/>
          <ac:spMkLst>
            <pc:docMk/>
            <pc:sldMk cId="3687502839" sldId="688"/>
            <ac:spMk id="4" creationId="{29A5867B-2456-C8E6-C8CC-E9BABB6FE4CA}"/>
          </ac:spMkLst>
        </pc:spChg>
        <pc:spChg chg="add del mod">
          <ac:chgData name="Oltramari Alessandro (CR/RSI1-NA)" userId="507e51d1-8791-44f8-97d3-64f77a3e7d1b" providerId="ADAL" clId="{D0E50AA8-090A-9B4B-9193-65E27A9B79EE}" dt="2023-11-08T14:21:09.940" v="16928" actId="20577"/>
          <ac:spMkLst>
            <pc:docMk/>
            <pc:sldMk cId="3687502839" sldId="688"/>
            <ac:spMk id="6" creationId="{DF7FEFC8-9D33-4D29-ABC3-D85F6F1F2557}"/>
          </ac:spMkLst>
        </pc:spChg>
      </pc:sldChg>
      <pc:sldChg chg="del ord">
        <pc:chgData name="Oltramari Alessandro (CR/RSI1-NA)" userId="507e51d1-8791-44f8-97d3-64f77a3e7d1b" providerId="ADAL" clId="{D0E50AA8-090A-9B4B-9193-65E27A9B79EE}" dt="2023-11-06T22:24:44.859" v="7299" actId="2696"/>
        <pc:sldMkLst>
          <pc:docMk/>
          <pc:sldMk cId="1248904077" sldId="860"/>
        </pc:sldMkLst>
      </pc:sldChg>
      <pc:sldChg chg="add del">
        <pc:chgData name="Oltramari Alessandro (CR/RSI1-NA)" userId="507e51d1-8791-44f8-97d3-64f77a3e7d1b" providerId="ADAL" clId="{D0E50AA8-090A-9B4B-9193-65E27A9B79EE}" dt="2023-11-06T20:18:34.593" v="3631" actId="2696"/>
        <pc:sldMkLst>
          <pc:docMk/>
          <pc:sldMk cId="1129610419" sldId="867"/>
        </pc:sldMkLst>
      </pc:sldChg>
      <pc:sldChg chg="modSp add del mod">
        <pc:chgData name="Oltramari Alessandro (CR/RSI1-NA)" userId="507e51d1-8791-44f8-97d3-64f77a3e7d1b" providerId="ADAL" clId="{D0E50AA8-090A-9B4B-9193-65E27A9B79EE}" dt="2023-11-06T20:18:33.399" v="3630" actId="2696"/>
        <pc:sldMkLst>
          <pc:docMk/>
          <pc:sldMk cId="2816544162" sldId="869"/>
        </pc:sldMkLst>
        <pc:picChg chg="mod">
          <ac:chgData name="Oltramari Alessandro (CR/RSI1-NA)" userId="507e51d1-8791-44f8-97d3-64f77a3e7d1b" providerId="ADAL" clId="{D0E50AA8-090A-9B4B-9193-65E27A9B79EE}" dt="2023-11-06T19:44:17.110" v="2373" actId="1076"/>
          <ac:picMkLst>
            <pc:docMk/>
            <pc:sldMk cId="2816544162" sldId="869"/>
            <ac:picMk id="2050" creationId="{75BA0490-5C62-E255-D9DB-A3C8FC9463F6}"/>
          </ac:picMkLst>
        </pc:picChg>
      </pc:sldChg>
      <pc:sldChg chg="add del">
        <pc:chgData name="Oltramari Alessandro (CR/RSI1-NA)" userId="507e51d1-8791-44f8-97d3-64f77a3e7d1b" providerId="ADAL" clId="{D0E50AA8-090A-9B4B-9193-65E27A9B79EE}" dt="2023-11-06T20:18:43.233" v="3633" actId="2696"/>
        <pc:sldMkLst>
          <pc:docMk/>
          <pc:sldMk cId="2711187406" sldId="872"/>
        </pc:sldMkLst>
      </pc:sldChg>
      <pc:sldChg chg="add del">
        <pc:chgData name="Oltramari Alessandro (CR/RSI1-NA)" userId="507e51d1-8791-44f8-97d3-64f77a3e7d1b" providerId="ADAL" clId="{D0E50AA8-090A-9B4B-9193-65E27A9B79EE}" dt="2023-11-06T19:46:29.576" v="2376" actId="2696"/>
        <pc:sldMkLst>
          <pc:docMk/>
          <pc:sldMk cId="3901001242" sldId="877"/>
        </pc:sldMkLst>
      </pc:sldChg>
      <pc:sldChg chg="add del">
        <pc:chgData name="Oltramari Alessandro (CR/RSI1-NA)" userId="507e51d1-8791-44f8-97d3-64f77a3e7d1b" providerId="ADAL" clId="{D0E50AA8-090A-9B4B-9193-65E27A9B79EE}" dt="2023-11-06T20:18:32.760" v="3629" actId="2696"/>
        <pc:sldMkLst>
          <pc:docMk/>
          <pc:sldMk cId="1066927123" sldId="882"/>
        </pc:sldMkLst>
      </pc:sldChg>
      <pc:sldChg chg="addSp delSp modSp add mod ord">
        <pc:chgData name="Oltramari Alessandro (CR/RSI1-NA)" userId="507e51d1-8791-44f8-97d3-64f77a3e7d1b" providerId="ADAL" clId="{D0E50AA8-090A-9B4B-9193-65E27A9B79EE}" dt="2023-11-06T22:12:08.696" v="7154" actId="1076"/>
        <pc:sldMkLst>
          <pc:docMk/>
          <pc:sldMk cId="873954582" sldId="886"/>
        </pc:sldMkLst>
        <pc:spChg chg="mod">
          <ac:chgData name="Oltramari Alessandro (CR/RSI1-NA)" userId="507e51d1-8791-44f8-97d3-64f77a3e7d1b" providerId="ADAL" clId="{D0E50AA8-090A-9B4B-9193-65E27A9B79EE}" dt="2023-10-31T19:51:59.381" v="537"/>
          <ac:spMkLst>
            <pc:docMk/>
            <pc:sldMk cId="873954582" sldId="886"/>
            <ac:spMk id="3" creationId="{BCB5869F-00EC-8EF8-6D90-12FD55270DC5}"/>
          </ac:spMkLst>
        </pc:spChg>
        <pc:spChg chg="add del mod">
          <ac:chgData name="Oltramari Alessandro (CR/RSI1-NA)" userId="507e51d1-8791-44f8-97d3-64f77a3e7d1b" providerId="ADAL" clId="{D0E50AA8-090A-9B4B-9193-65E27A9B79EE}" dt="2023-11-06T22:10:44.928" v="7099" actId="478"/>
          <ac:spMkLst>
            <pc:docMk/>
            <pc:sldMk cId="873954582" sldId="886"/>
            <ac:spMk id="9" creationId="{10DDFB28-DED2-AC68-6D9F-E636F66030C8}"/>
          </ac:spMkLst>
        </pc:spChg>
        <pc:spChg chg="mod">
          <ac:chgData name="Oltramari Alessandro (CR/RSI1-NA)" userId="507e51d1-8791-44f8-97d3-64f77a3e7d1b" providerId="ADAL" clId="{D0E50AA8-090A-9B4B-9193-65E27A9B79EE}" dt="2023-11-06T22:12:08.696" v="7154" actId="1076"/>
          <ac:spMkLst>
            <pc:docMk/>
            <pc:sldMk cId="873954582" sldId="886"/>
            <ac:spMk id="12" creationId="{13C4AEA9-3854-CE44-7A45-F2409BC33DF8}"/>
          </ac:spMkLst>
        </pc:spChg>
        <pc:spChg chg="del mod">
          <ac:chgData name="Oltramari Alessandro (CR/RSI1-NA)" userId="507e51d1-8791-44f8-97d3-64f77a3e7d1b" providerId="ADAL" clId="{D0E50AA8-090A-9B4B-9193-65E27A9B79EE}" dt="2023-11-06T22:11:33.492" v="7139" actId="478"/>
          <ac:spMkLst>
            <pc:docMk/>
            <pc:sldMk cId="873954582" sldId="886"/>
            <ac:spMk id="27" creationId="{0DD79227-6925-A879-8FEB-78B95649609A}"/>
          </ac:spMkLst>
        </pc:spChg>
        <pc:picChg chg="add del mod">
          <ac:chgData name="Oltramari Alessandro (CR/RSI1-NA)" userId="507e51d1-8791-44f8-97d3-64f77a3e7d1b" providerId="ADAL" clId="{D0E50AA8-090A-9B4B-9193-65E27A9B79EE}" dt="2023-11-06T22:10:46.630" v="7100" actId="478"/>
          <ac:picMkLst>
            <pc:docMk/>
            <pc:sldMk cId="873954582" sldId="886"/>
            <ac:picMk id="6" creationId="{064523EE-9738-C9B1-8E1A-3450C582A035}"/>
          </ac:picMkLst>
        </pc:picChg>
        <pc:picChg chg="add del mod">
          <ac:chgData name="Oltramari Alessandro (CR/RSI1-NA)" userId="507e51d1-8791-44f8-97d3-64f77a3e7d1b" providerId="ADAL" clId="{D0E50AA8-090A-9B4B-9193-65E27A9B79EE}" dt="2023-11-06T22:09:49.749" v="7078" actId="478"/>
          <ac:picMkLst>
            <pc:docMk/>
            <pc:sldMk cId="873954582" sldId="886"/>
            <ac:picMk id="8" creationId="{CCBEC7CF-60F4-426B-7B26-74F696491FD1}"/>
          </ac:picMkLst>
        </pc:picChg>
        <pc:picChg chg="mod">
          <ac:chgData name="Oltramari Alessandro (CR/RSI1-NA)" userId="507e51d1-8791-44f8-97d3-64f77a3e7d1b" providerId="ADAL" clId="{D0E50AA8-090A-9B4B-9193-65E27A9B79EE}" dt="2023-11-06T22:09:37.418" v="7075" actId="1076"/>
          <ac:picMkLst>
            <pc:docMk/>
            <pc:sldMk cId="873954582" sldId="886"/>
            <ac:picMk id="42" creationId="{4098D28E-B5E7-749C-8ED7-4D5DCA46BFFA}"/>
          </ac:picMkLst>
        </pc:picChg>
      </pc:sldChg>
      <pc:sldChg chg="modSp mod modNotesTx">
        <pc:chgData name="Oltramari Alessandro (CR/RSI1-NA)" userId="507e51d1-8791-44f8-97d3-64f77a3e7d1b" providerId="ADAL" clId="{D0E50AA8-090A-9B4B-9193-65E27A9B79EE}" dt="2023-11-08T15:20:53.148" v="17738" actId="20577"/>
        <pc:sldMkLst>
          <pc:docMk/>
          <pc:sldMk cId="4215423010" sldId="924"/>
        </pc:sldMkLst>
        <pc:spChg chg="mod">
          <ac:chgData name="Oltramari Alessandro (CR/RSI1-NA)" userId="507e51d1-8791-44f8-97d3-64f77a3e7d1b" providerId="ADAL" clId="{D0E50AA8-090A-9B4B-9193-65E27A9B79EE}" dt="2023-11-08T15:19:41.880" v="17670" actId="1076"/>
          <ac:spMkLst>
            <pc:docMk/>
            <pc:sldMk cId="4215423010" sldId="924"/>
            <ac:spMk id="16" creationId="{1F445C8F-569C-421F-B82B-76327690C575}"/>
          </ac:spMkLst>
        </pc:spChg>
      </pc:sldChg>
      <pc:sldChg chg="modSp add mod ord">
        <pc:chgData name="Oltramari Alessandro (CR/RSI1-NA)" userId="507e51d1-8791-44f8-97d3-64f77a3e7d1b" providerId="ADAL" clId="{D0E50AA8-090A-9B4B-9193-65E27A9B79EE}" dt="2023-11-08T14:37:37.335" v="17045" actId="20577"/>
        <pc:sldMkLst>
          <pc:docMk/>
          <pc:sldMk cId="925107435" sldId="2134806304"/>
        </pc:sldMkLst>
        <pc:spChg chg="mod">
          <ac:chgData name="Oltramari Alessandro (CR/RSI1-NA)" userId="507e51d1-8791-44f8-97d3-64f77a3e7d1b" providerId="ADAL" clId="{D0E50AA8-090A-9B4B-9193-65E27A9B79EE}" dt="2023-10-31T19:51:55.333" v="536"/>
          <ac:spMkLst>
            <pc:docMk/>
            <pc:sldMk cId="925107435" sldId="2134806304"/>
            <ac:spMk id="3" creationId="{0583CDB4-1905-43E7-8CEE-91D41501172C}"/>
          </ac:spMkLst>
        </pc:spChg>
        <pc:spChg chg="mod">
          <ac:chgData name="Oltramari Alessandro (CR/RSI1-NA)" userId="507e51d1-8791-44f8-97d3-64f77a3e7d1b" providerId="ADAL" clId="{D0E50AA8-090A-9B4B-9193-65E27A9B79EE}" dt="2023-11-06T22:05:40.637" v="7016" actId="20577"/>
          <ac:spMkLst>
            <pc:docMk/>
            <pc:sldMk cId="925107435" sldId="2134806304"/>
            <ac:spMk id="17" creationId="{1773FC9C-DCA6-4336-8487-93F68228E76E}"/>
          </ac:spMkLst>
        </pc:spChg>
        <pc:spChg chg="mod">
          <ac:chgData name="Oltramari Alessandro (CR/RSI1-NA)" userId="507e51d1-8791-44f8-97d3-64f77a3e7d1b" providerId="ADAL" clId="{D0E50AA8-090A-9B4B-9193-65E27A9B79EE}" dt="2023-11-08T14:37:37.335" v="17045" actId="20577"/>
          <ac:spMkLst>
            <pc:docMk/>
            <pc:sldMk cId="925107435" sldId="2134806304"/>
            <ac:spMk id="43" creationId="{E2A2F900-C0AA-4947-A9CC-1177A8B23836}"/>
          </ac:spMkLst>
        </pc:spChg>
        <pc:cxnChg chg="mod">
          <ac:chgData name="Oltramari Alessandro (CR/RSI1-NA)" userId="507e51d1-8791-44f8-97d3-64f77a3e7d1b" providerId="ADAL" clId="{D0E50AA8-090A-9B4B-9193-65E27A9B79EE}" dt="2023-11-06T22:05:39.711" v="7012" actId="20577"/>
          <ac:cxnSpMkLst>
            <pc:docMk/>
            <pc:sldMk cId="925107435" sldId="2134806304"/>
            <ac:cxnSpMk id="7" creationId="{DEC1B869-1868-495E-9BD4-2D2D1109EB28}"/>
          </ac:cxnSpMkLst>
        </pc:cxnChg>
        <pc:cxnChg chg="mod">
          <ac:chgData name="Oltramari Alessandro (CR/RSI1-NA)" userId="507e51d1-8791-44f8-97d3-64f77a3e7d1b" providerId="ADAL" clId="{D0E50AA8-090A-9B4B-9193-65E27A9B79EE}" dt="2023-11-06T22:05:39.711" v="7012" actId="20577"/>
          <ac:cxnSpMkLst>
            <pc:docMk/>
            <pc:sldMk cId="925107435" sldId="2134806304"/>
            <ac:cxnSpMk id="25" creationId="{8AA027B7-1E17-4A76-BCD2-7631E762E69B}"/>
          </ac:cxnSpMkLst>
        </pc:cxnChg>
        <pc:cxnChg chg="mod">
          <ac:chgData name="Oltramari Alessandro (CR/RSI1-NA)" userId="507e51d1-8791-44f8-97d3-64f77a3e7d1b" providerId="ADAL" clId="{D0E50AA8-090A-9B4B-9193-65E27A9B79EE}" dt="2023-11-06T22:05:39.711" v="7012" actId="20577"/>
          <ac:cxnSpMkLst>
            <pc:docMk/>
            <pc:sldMk cId="925107435" sldId="2134806304"/>
            <ac:cxnSpMk id="27" creationId="{45140AFC-509D-4EE3-866B-EC692D803DC5}"/>
          </ac:cxnSpMkLst>
        </pc:cxnChg>
      </pc:sldChg>
      <pc:sldChg chg="addSp delSp modSp mod ord modAnim addCm delCm modCm modNotesTx">
        <pc:chgData name="Oltramari Alessandro (CR/RSI1-NA)" userId="507e51d1-8791-44f8-97d3-64f77a3e7d1b" providerId="ADAL" clId="{D0E50AA8-090A-9B4B-9193-65E27A9B79EE}" dt="2023-11-08T02:18:30.076" v="16752" actId="20577"/>
        <pc:sldMkLst>
          <pc:docMk/>
          <pc:sldMk cId="149531748" sldId="2134806323"/>
        </pc:sldMkLst>
        <pc:spChg chg="mod">
          <ac:chgData name="Oltramari Alessandro (CR/RSI1-NA)" userId="507e51d1-8791-44f8-97d3-64f77a3e7d1b" providerId="ADAL" clId="{D0E50AA8-090A-9B4B-9193-65E27A9B79EE}" dt="2023-11-06T20:38:14.199" v="5435"/>
          <ac:spMkLst>
            <pc:docMk/>
            <pc:sldMk cId="149531748" sldId="2134806323"/>
            <ac:spMk id="2" creationId="{864E5E37-A02C-4E29-8771-43FD531CC23B}"/>
          </ac:spMkLst>
        </pc:spChg>
        <pc:spChg chg="add del mod">
          <ac:chgData name="Oltramari Alessandro (CR/RSI1-NA)" userId="507e51d1-8791-44f8-97d3-64f77a3e7d1b" providerId="ADAL" clId="{D0E50AA8-090A-9B4B-9193-65E27A9B79EE}" dt="2023-11-02T16:51:20.682" v="1775" actId="478"/>
          <ac:spMkLst>
            <pc:docMk/>
            <pc:sldMk cId="149531748" sldId="2134806323"/>
            <ac:spMk id="3" creationId="{519E054A-A2B1-47BD-1AEB-FD827DB994B3}"/>
          </ac:spMkLst>
        </pc:spChg>
        <pc:spChg chg="del">
          <ac:chgData name="Oltramari Alessandro (CR/RSI1-NA)" userId="507e51d1-8791-44f8-97d3-64f77a3e7d1b" providerId="ADAL" clId="{D0E50AA8-090A-9B4B-9193-65E27A9B79EE}" dt="2023-11-07T14:50:00.813" v="11496" actId="478"/>
          <ac:spMkLst>
            <pc:docMk/>
            <pc:sldMk cId="149531748" sldId="2134806323"/>
            <ac:spMk id="4" creationId="{C486933F-6776-84C6-6D90-DA7A2C562219}"/>
          </ac:spMkLst>
        </pc:spChg>
        <pc:spChg chg="add del mod">
          <ac:chgData name="Oltramari Alessandro (CR/RSI1-NA)" userId="507e51d1-8791-44f8-97d3-64f77a3e7d1b" providerId="ADAL" clId="{D0E50AA8-090A-9B4B-9193-65E27A9B79EE}" dt="2023-11-07T20:34:51.092" v="14055" actId="478"/>
          <ac:spMkLst>
            <pc:docMk/>
            <pc:sldMk cId="149531748" sldId="2134806323"/>
            <ac:spMk id="6" creationId="{8F766B5E-FC6A-7771-9220-CA3D0CBF9ECC}"/>
          </ac:spMkLst>
        </pc:spChg>
        <pc:spChg chg="add mod">
          <ac:chgData name="Oltramari Alessandro (CR/RSI1-NA)" userId="507e51d1-8791-44f8-97d3-64f77a3e7d1b" providerId="ADAL" clId="{D0E50AA8-090A-9B4B-9193-65E27A9B79EE}" dt="2023-11-07T14:50:28.874" v="11558" actId="1035"/>
          <ac:spMkLst>
            <pc:docMk/>
            <pc:sldMk cId="149531748" sldId="2134806323"/>
            <ac:spMk id="7" creationId="{A2B743ED-6069-9B98-DE59-3631873F83DA}"/>
          </ac:spMkLst>
        </pc:spChg>
        <pc:spChg chg="mod">
          <ac:chgData name="Oltramari Alessandro (CR/RSI1-NA)" userId="507e51d1-8791-44f8-97d3-64f77a3e7d1b" providerId="ADAL" clId="{D0E50AA8-090A-9B4B-9193-65E27A9B79EE}" dt="2023-11-08T02:17:52.659" v="16751" actId="207"/>
          <ac:spMkLst>
            <pc:docMk/>
            <pc:sldMk cId="149531748" sldId="2134806323"/>
            <ac:spMk id="8" creationId="{99F72E1D-3800-E39B-73FF-74A0D07F30C2}"/>
          </ac:spMkLst>
        </pc:spChg>
        <pc:spChg chg="mod">
          <ac:chgData name="Oltramari Alessandro (CR/RSI1-NA)" userId="507e51d1-8791-44f8-97d3-64f77a3e7d1b" providerId="ADAL" clId="{D0E50AA8-090A-9B4B-9193-65E27A9B79EE}" dt="2023-11-07T14:50:28.874" v="11558" actId="1035"/>
          <ac:spMkLst>
            <pc:docMk/>
            <pc:sldMk cId="149531748" sldId="2134806323"/>
            <ac:spMk id="9" creationId="{BC97EC1A-6660-C27B-014B-B44B3CD64E59}"/>
          </ac:spMkLst>
        </pc:spChg>
        <pc:spChg chg="add del mod">
          <ac:chgData name="Oltramari Alessandro (CR/RSI1-NA)" userId="507e51d1-8791-44f8-97d3-64f77a3e7d1b" providerId="ADAL" clId="{D0E50AA8-090A-9B4B-9193-65E27A9B79EE}" dt="2023-11-07T14:50:19.496" v="11541" actId="478"/>
          <ac:spMkLst>
            <pc:docMk/>
            <pc:sldMk cId="149531748" sldId="2134806323"/>
            <ac:spMk id="11" creationId="{29A26CAD-49AE-037F-D2B4-68716CF248D4}"/>
          </ac:spMkLst>
        </pc:spChg>
        <pc:spChg chg="mod">
          <ac:chgData name="Oltramari Alessandro (CR/RSI1-NA)" userId="507e51d1-8791-44f8-97d3-64f77a3e7d1b" providerId="ADAL" clId="{D0E50AA8-090A-9B4B-9193-65E27A9B79EE}" dt="2023-11-08T02:17:52.659" v="16751" actId="207"/>
          <ac:spMkLst>
            <pc:docMk/>
            <pc:sldMk cId="149531748" sldId="2134806323"/>
            <ac:spMk id="13" creationId="{7153DBEF-AC73-40C6-914C-E0AF14B014A2}"/>
          </ac:spMkLst>
        </pc:spChg>
        <pc:spChg chg="mod">
          <ac:chgData name="Oltramari Alessandro (CR/RSI1-NA)" userId="507e51d1-8791-44f8-97d3-64f77a3e7d1b" providerId="ADAL" clId="{D0E50AA8-090A-9B4B-9193-65E27A9B79EE}" dt="2023-11-07T14:50:28.874" v="11558" actId="1035"/>
          <ac:spMkLst>
            <pc:docMk/>
            <pc:sldMk cId="149531748" sldId="2134806323"/>
            <ac:spMk id="14" creationId="{A749FFC7-6892-79F7-AD14-E3A007DE9677}"/>
          </ac:spMkLst>
        </pc:spChg>
        <pc:spChg chg="mod">
          <ac:chgData name="Oltramari Alessandro (CR/RSI1-NA)" userId="507e51d1-8791-44f8-97d3-64f77a3e7d1b" providerId="ADAL" clId="{D0E50AA8-090A-9B4B-9193-65E27A9B79EE}" dt="2023-11-07T14:50:28.874" v="11558" actId="1035"/>
          <ac:spMkLst>
            <pc:docMk/>
            <pc:sldMk cId="149531748" sldId="2134806323"/>
            <ac:spMk id="15" creationId="{7DDEB17B-5691-71E5-52B2-688CED16DB06}"/>
          </ac:spMkLst>
        </pc:spChg>
        <pc:spChg chg="mod">
          <ac:chgData name="Oltramari Alessandro (CR/RSI1-NA)" userId="507e51d1-8791-44f8-97d3-64f77a3e7d1b" providerId="ADAL" clId="{D0E50AA8-090A-9B4B-9193-65E27A9B79EE}" dt="2023-11-07T21:00:12.419" v="14796" actId="14861"/>
          <ac:spMkLst>
            <pc:docMk/>
            <pc:sldMk cId="149531748" sldId="2134806323"/>
            <ac:spMk id="16" creationId="{EF183D8D-F835-4C03-9D61-9C78DA574B74}"/>
          </ac:spMkLst>
        </pc:spChg>
        <pc:spChg chg="del">
          <ac:chgData name="Oltramari Alessandro (CR/RSI1-NA)" userId="507e51d1-8791-44f8-97d3-64f77a3e7d1b" providerId="ADAL" clId="{D0E50AA8-090A-9B4B-9193-65E27A9B79EE}" dt="2023-11-06T21:51:12.828" v="6671" actId="478"/>
          <ac:spMkLst>
            <pc:docMk/>
            <pc:sldMk cId="149531748" sldId="2134806323"/>
            <ac:spMk id="18" creationId="{57558848-A7FA-C770-E2EA-5E23BD0BDE8A}"/>
          </ac:spMkLst>
        </pc:spChg>
        <pc:spChg chg="mod">
          <ac:chgData name="Oltramari Alessandro (CR/RSI1-NA)" userId="507e51d1-8791-44f8-97d3-64f77a3e7d1b" providerId="ADAL" clId="{D0E50AA8-090A-9B4B-9193-65E27A9B79EE}" dt="2023-11-07T20:35:01.713" v="14057" actId="1076"/>
          <ac:spMkLst>
            <pc:docMk/>
            <pc:sldMk cId="149531748" sldId="2134806323"/>
            <ac:spMk id="19" creationId="{8F7D944D-C79E-6683-C7C1-557F29D20EEE}"/>
          </ac:spMkLst>
        </pc:spChg>
        <pc:spChg chg="mod">
          <ac:chgData name="Oltramari Alessandro (CR/RSI1-NA)" userId="507e51d1-8791-44f8-97d3-64f77a3e7d1b" providerId="ADAL" clId="{D0E50AA8-090A-9B4B-9193-65E27A9B79EE}" dt="2023-11-08T02:17:52.659" v="16751" actId="207"/>
          <ac:spMkLst>
            <pc:docMk/>
            <pc:sldMk cId="149531748" sldId="2134806323"/>
            <ac:spMk id="20" creationId="{657077CC-77A9-1CA6-1526-3F5B38B4976F}"/>
          </ac:spMkLst>
        </pc:spChg>
        <pc:spChg chg="mod">
          <ac:chgData name="Oltramari Alessandro (CR/RSI1-NA)" userId="507e51d1-8791-44f8-97d3-64f77a3e7d1b" providerId="ADAL" clId="{D0E50AA8-090A-9B4B-9193-65E27A9B79EE}" dt="2023-11-07T14:50:28.874" v="11558" actId="1035"/>
          <ac:spMkLst>
            <pc:docMk/>
            <pc:sldMk cId="149531748" sldId="2134806323"/>
            <ac:spMk id="22" creationId="{2187748A-387A-A641-5269-B05933C73F94}"/>
          </ac:spMkLst>
        </pc:spChg>
        <pc:spChg chg="mod">
          <ac:chgData name="Oltramari Alessandro (CR/RSI1-NA)" userId="507e51d1-8791-44f8-97d3-64f77a3e7d1b" providerId="ADAL" clId="{D0E50AA8-090A-9B4B-9193-65E27A9B79EE}" dt="2023-11-07T14:50:28.874" v="11558" actId="1035"/>
          <ac:spMkLst>
            <pc:docMk/>
            <pc:sldMk cId="149531748" sldId="2134806323"/>
            <ac:spMk id="24" creationId="{F5D5AD32-76AE-0A06-BBA4-CAF8547CAFFB}"/>
          </ac:spMkLst>
        </pc:spChg>
        <pc:spChg chg="mod">
          <ac:chgData name="Oltramari Alessandro (CR/RSI1-NA)" userId="507e51d1-8791-44f8-97d3-64f77a3e7d1b" providerId="ADAL" clId="{D0E50AA8-090A-9B4B-9193-65E27A9B79EE}" dt="2023-11-07T14:50:28.874" v="11558" actId="1035"/>
          <ac:spMkLst>
            <pc:docMk/>
            <pc:sldMk cId="149531748" sldId="2134806323"/>
            <ac:spMk id="25" creationId="{AD439906-42E0-8D2A-EA37-66B1FFB2F741}"/>
          </ac:spMkLst>
        </pc:spChg>
        <pc:spChg chg="del mod">
          <ac:chgData name="Oltramari Alessandro (CR/RSI1-NA)" userId="507e51d1-8791-44f8-97d3-64f77a3e7d1b" providerId="ADAL" clId="{D0E50AA8-090A-9B4B-9193-65E27A9B79EE}" dt="2023-11-07T19:46:42.129" v="13908" actId="478"/>
          <ac:spMkLst>
            <pc:docMk/>
            <pc:sldMk cId="149531748" sldId="2134806323"/>
            <ac:spMk id="26" creationId="{526EEA8C-C7C8-063C-C4D6-2D135577BA19}"/>
          </ac:spMkLst>
        </pc:spChg>
        <pc:spChg chg="mod">
          <ac:chgData name="Oltramari Alessandro (CR/RSI1-NA)" userId="507e51d1-8791-44f8-97d3-64f77a3e7d1b" providerId="ADAL" clId="{D0E50AA8-090A-9B4B-9193-65E27A9B79EE}" dt="2023-11-07T14:50:28.874" v="11558" actId="1035"/>
          <ac:spMkLst>
            <pc:docMk/>
            <pc:sldMk cId="149531748" sldId="2134806323"/>
            <ac:spMk id="29" creationId="{6C511AC1-666C-786C-5C14-7DB4057CAF33}"/>
          </ac:spMkLst>
        </pc:spChg>
        <pc:spChg chg="mod">
          <ac:chgData name="Oltramari Alessandro (CR/RSI1-NA)" userId="507e51d1-8791-44f8-97d3-64f77a3e7d1b" providerId="ADAL" clId="{D0E50AA8-090A-9B4B-9193-65E27A9B79EE}" dt="2023-11-07T14:50:28.874" v="11558" actId="1035"/>
          <ac:spMkLst>
            <pc:docMk/>
            <pc:sldMk cId="149531748" sldId="2134806323"/>
            <ac:spMk id="30" creationId="{C5FA7F8F-301B-CF1B-8BB2-AE99F8DD1741}"/>
          </ac:spMkLst>
        </pc:spChg>
        <pc:spChg chg="mod">
          <ac:chgData name="Oltramari Alessandro (CR/RSI1-NA)" userId="507e51d1-8791-44f8-97d3-64f77a3e7d1b" providerId="ADAL" clId="{D0E50AA8-090A-9B4B-9193-65E27A9B79EE}" dt="2023-11-07T19:46:44.294" v="13910"/>
          <ac:spMkLst>
            <pc:docMk/>
            <pc:sldMk cId="149531748" sldId="2134806323"/>
            <ac:spMk id="32" creationId="{2EED05E9-EBC9-D771-FE05-671F43C8DB1D}"/>
          </ac:spMkLst>
        </pc:spChg>
        <pc:spChg chg="mod">
          <ac:chgData name="Oltramari Alessandro (CR/RSI1-NA)" userId="507e51d1-8791-44f8-97d3-64f77a3e7d1b" providerId="ADAL" clId="{D0E50AA8-090A-9B4B-9193-65E27A9B79EE}" dt="2023-11-07T19:46:44.294" v="13910"/>
          <ac:spMkLst>
            <pc:docMk/>
            <pc:sldMk cId="149531748" sldId="2134806323"/>
            <ac:spMk id="33" creationId="{A473C417-B37B-171A-6D14-27862BF8CB60}"/>
          </ac:spMkLst>
        </pc:spChg>
        <pc:spChg chg="mod">
          <ac:chgData name="Oltramari Alessandro (CR/RSI1-NA)" userId="507e51d1-8791-44f8-97d3-64f77a3e7d1b" providerId="ADAL" clId="{D0E50AA8-090A-9B4B-9193-65E27A9B79EE}" dt="2023-11-07T19:46:44.294" v="13910"/>
          <ac:spMkLst>
            <pc:docMk/>
            <pc:sldMk cId="149531748" sldId="2134806323"/>
            <ac:spMk id="34" creationId="{4D4D3FC1-9672-9FC0-FCDB-BB2A566CF8A0}"/>
          </ac:spMkLst>
        </pc:spChg>
        <pc:spChg chg="mod">
          <ac:chgData name="Oltramari Alessandro (CR/RSI1-NA)" userId="507e51d1-8791-44f8-97d3-64f77a3e7d1b" providerId="ADAL" clId="{D0E50AA8-090A-9B4B-9193-65E27A9B79EE}" dt="2023-11-07T19:46:44.294" v="13910"/>
          <ac:spMkLst>
            <pc:docMk/>
            <pc:sldMk cId="149531748" sldId="2134806323"/>
            <ac:spMk id="36" creationId="{6E8968EC-604B-86D8-2807-06C89CCC080C}"/>
          </ac:spMkLst>
        </pc:spChg>
        <pc:spChg chg="mod">
          <ac:chgData name="Oltramari Alessandro (CR/RSI1-NA)" userId="507e51d1-8791-44f8-97d3-64f77a3e7d1b" providerId="ADAL" clId="{D0E50AA8-090A-9B4B-9193-65E27A9B79EE}" dt="2023-11-07T19:46:44.294" v="13910"/>
          <ac:spMkLst>
            <pc:docMk/>
            <pc:sldMk cId="149531748" sldId="2134806323"/>
            <ac:spMk id="38" creationId="{4D02F1F1-1B8E-1D09-5607-378B071F8D86}"/>
          </ac:spMkLst>
        </pc:spChg>
        <pc:spChg chg="mod">
          <ac:chgData name="Oltramari Alessandro (CR/RSI1-NA)" userId="507e51d1-8791-44f8-97d3-64f77a3e7d1b" providerId="ADAL" clId="{D0E50AA8-090A-9B4B-9193-65E27A9B79EE}" dt="2023-11-07T19:46:44.294" v="13910"/>
          <ac:spMkLst>
            <pc:docMk/>
            <pc:sldMk cId="149531748" sldId="2134806323"/>
            <ac:spMk id="39" creationId="{6F3D13CA-2995-263D-144C-2CB6C485C1F1}"/>
          </ac:spMkLst>
        </pc:spChg>
        <pc:spChg chg="mod">
          <ac:chgData name="Oltramari Alessandro (CR/RSI1-NA)" userId="507e51d1-8791-44f8-97d3-64f77a3e7d1b" providerId="ADAL" clId="{D0E50AA8-090A-9B4B-9193-65E27A9B79EE}" dt="2023-11-07T19:46:44.294" v="13910"/>
          <ac:spMkLst>
            <pc:docMk/>
            <pc:sldMk cId="149531748" sldId="2134806323"/>
            <ac:spMk id="40" creationId="{A792D930-6F10-A7AD-D0A9-CC7E87BCF441}"/>
          </ac:spMkLst>
        </pc:spChg>
        <pc:spChg chg="mod">
          <ac:chgData name="Oltramari Alessandro (CR/RSI1-NA)" userId="507e51d1-8791-44f8-97d3-64f77a3e7d1b" providerId="ADAL" clId="{D0E50AA8-090A-9B4B-9193-65E27A9B79EE}" dt="2023-11-07T19:46:44.294" v="13910"/>
          <ac:spMkLst>
            <pc:docMk/>
            <pc:sldMk cId="149531748" sldId="2134806323"/>
            <ac:spMk id="43" creationId="{09C92F02-832F-7181-1A57-8E069B1050BC}"/>
          </ac:spMkLst>
        </pc:spChg>
        <pc:spChg chg="mod">
          <ac:chgData name="Oltramari Alessandro (CR/RSI1-NA)" userId="507e51d1-8791-44f8-97d3-64f77a3e7d1b" providerId="ADAL" clId="{D0E50AA8-090A-9B4B-9193-65E27A9B79EE}" dt="2023-11-07T19:46:44.294" v="13910"/>
          <ac:spMkLst>
            <pc:docMk/>
            <pc:sldMk cId="149531748" sldId="2134806323"/>
            <ac:spMk id="44" creationId="{3B48170F-8318-0156-A255-9F08CB42D86C}"/>
          </ac:spMkLst>
        </pc:spChg>
        <pc:spChg chg="add del mod">
          <ac:chgData name="Oltramari Alessandro (CR/RSI1-NA)" userId="507e51d1-8791-44f8-97d3-64f77a3e7d1b" providerId="ADAL" clId="{D0E50AA8-090A-9B4B-9193-65E27A9B79EE}" dt="2023-11-07T19:46:45.140" v="13911"/>
          <ac:spMkLst>
            <pc:docMk/>
            <pc:sldMk cId="149531748" sldId="2134806323"/>
            <ac:spMk id="45" creationId="{5510BBF1-C7E6-03FF-D2A7-A718271CC4D3}"/>
          </ac:spMkLst>
        </pc:spChg>
        <pc:spChg chg="add del mod">
          <ac:chgData name="Oltramari Alessandro (CR/RSI1-NA)" userId="507e51d1-8791-44f8-97d3-64f77a3e7d1b" providerId="ADAL" clId="{D0E50AA8-090A-9B4B-9193-65E27A9B79EE}" dt="2023-11-07T19:46:45.140" v="13911"/>
          <ac:spMkLst>
            <pc:docMk/>
            <pc:sldMk cId="149531748" sldId="2134806323"/>
            <ac:spMk id="46" creationId="{58DCE34F-713E-85A5-A674-62DA92FD41A1}"/>
          </ac:spMkLst>
        </pc:spChg>
        <pc:spChg chg="add mod">
          <ac:chgData name="Oltramari Alessandro (CR/RSI1-NA)" userId="507e51d1-8791-44f8-97d3-64f77a3e7d1b" providerId="ADAL" clId="{D0E50AA8-090A-9B4B-9193-65E27A9B79EE}" dt="2023-11-07T19:46:58.883" v="13913" actId="1076"/>
          <ac:spMkLst>
            <pc:docMk/>
            <pc:sldMk cId="149531748" sldId="2134806323"/>
            <ac:spMk id="47" creationId="{3FB761DD-755F-AE95-5609-E80DC70CD028}"/>
          </ac:spMkLst>
        </pc:spChg>
        <pc:spChg chg="add mod">
          <ac:chgData name="Oltramari Alessandro (CR/RSI1-NA)" userId="507e51d1-8791-44f8-97d3-64f77a3e7d1b" providerId="ADAL" clId="{D0E50AA8-090A-9B4B-9193-65E27A9B79EE}" dt="2023-11-07T19:46:58.883" v="13913" actId="1076"/>
          <ac:spMkLst>
            <pc:docMk/>
            <pc:sldMk cId="149531748" sldId="2134806323"/>
            <ac:spMk id="48" creationId="{6C41C319-CE68-BE4A-E1C5-1EE1CFF9FE3F}"/>
          </ac:spMkLst>
        </pc:spChg>
        <pc:spChg chg="add mod">
          <ac:chgData name="Oltramari Alessandro (CR/RSI1-NA)" userId="507e51d1-8791-44f8-97d3-64f77a3e7d1b" providerId="ADAL" clId="{D0E50AA8-090A-9B4B-9193-65E27A9B79EE}" dt="2023-11-07T19:47:08.250" v="13919" actId="20577"/>
          <ac:spMkLst>
            <pc:docMk/>
            <pc:sldMk cId="149531748" sldId="2134806323"/>
            <ac:spMk id="49" creationId="{5D6D1C8A-95B3-A853-98EE-858C1E0999BE}"/>
          </ac:spMkLst>
        </pc:spChg>
        <pc:spChg chg="add mod">
          <ac:chgData name="Oltramari Alessandro (CR/RSI1-NA)" userId="507e51d1-8791-44f8-97d3-64f77a3e7d1b" providerId="ADAL" clId="{D0E50AA8-090A-9B4B-9193-65E27A9B79EE}" dt="2023-11-08T02:17:52.659" v="16751" actId="207"/>
          <ac:spMkLst>
            <pc:docMk/>
            <pc:sldMk cId="149531748" sldId="2134806323"/>
            <ac:spMk id="50" creationId="{891205A7-ABED-808C-02A8-E333D181784B}"/>
          </ac:spMkLst>
        </pc:spChg>
        <pc:spChg chg="add mod">
          <ac:chgData name="Oltramari Alessandro (CR/RSI1-NA)" userId="507e51d1-8791-44f8-97d3-64f77a3e7d1b" providerId="ADAL" clId="{D0E50AA8-090A-9B4B-9193-65E27A9B79EE}" dt="2023-11-08T02:18:30.076" v="16752" actId="20577"/>
          <ac:spMkLst>
            <pc:docMk/>
            <pc:sldMk cId="149531748" sldId="2134806323"/>
            <ac:spMk id="51" creationId="{E4706FD4-2427-28E7-32AF-2F577509186B}"/>
          </ac:spMkLst>
        </pc:spChg>
        <pc:grpChg chg="add del mod">
          <ac:chgData name="Oltramari Alessandro (CR/RSI1-NA)" userId="507e51d1-8791-44f8-97d3-64f77a3e7d1b" providerId="ADAL" clId="{D0E50AA8-090A-9B4B-9193-65E27A9B79EE}" dt="2023-11-07T19:46:45.140" v="13911"/>
          <ac:grpSpMkLst>
            <pc:docMk/>
            <pc:sldMk cId="149531748" sldId="2134806323"/>
            <ac:grpSpMk id="17" creationId="{447F072A-E76B-BE56-A9EE-6C5FBB51B92C}"/>
          </ac:grpSpMkLst>
        </pc:grpChg>
        <pc:picChg chg="mod">
          <ac:chgData name="Oltramari Alessandro (CR/RSI1-NA)" userId="507e51d1-8791-44f8-97d3-64f77a3e7d1b" providerId="ADAL" clId="{D0E50AA8-090A-9B4B-9193-65E27A9B79EE}" dt="2023-11-07T14:50:28.874" v="11558" actId="1035"/>
          <ac:picMkLst>
            <pc:docMk/>
            <pc:sldMk cId="149531748" sldId="2134806323"/>
            <ac:picMk id="21" creationId="{C25DEB9F-CAC3-5AF8-C99E-A0FBEA980F0E}"/>
          </ac:picMkLst>
        </pc:picChg>
        <pc:picChg chg="mod">
          <ac:chgData name="Oltramari Alessandro (CR/RSI1-NA)" userId="507e51d1-8791-44f8-97d3-64f77a3e7d1b" providerId="ADAL" clId="{D0E50AA8-090A-9B4B-9193-65E27A9B79EE}" dt="2023-11-07T14:50:28.874" v="11558" actId="1035"/>
          <ac:picMkLst>
            <pc:docMk/>
            <pc:sldMk cId="149531748" sldId="2134806323"/>
            <ac:picMk id="23" creationId="{613963EF-BE67-2632-D307-CCB2BBAD2C6F}"/>
          </ac:picMkLst>
        </pc:picChg>
        <pc:picChg chg="mod">
          <ac:chgData name="Oltramari Alessandro (CR/RSI1-NA)" userId="507e51d1-8791-44f8-97d3-64f77a3e7d1b" providerId="ADAL" clId="{D0E50AA8-090A-9B4B-9193-65E27A9B79EE}" dt="2023-11-07T14:50:28.874" v="11558" actId="1035"/>
          <ac:picMkLst>
            <pc:docMk/>
            <pc:sldMk cId="149531748" sldId="2134806323"/>
            <ac:picMk id="27" creationId="{66FA9AB5-DFC8-0799-9B27-B0CB8386526B}"/>
          </ac:picMkLst>
        </pc:picChg>
        <pc:picChg chg="mod">
          <ac:chgData name="Oltramari Alessandro (CR/RSI1-NA)" userId="507e51d1-8791-44f8-97d3-64f77a3e7d1b" providerId="ADAL" clId="{D0E50AA8-090A-9B4B-9193-65E27A9B79EE}" dt="2023-11-07T14:50:28.874" v="11558" actId="1035"/>
          <ac:picMkLst>
            <pc:docMk/>
            <pc:sldMk cId="149531748" sldId="2134806323"/>
            <ac:picMk id="28" creationId="{5635F10F-D5AC-F8A0-51AD-1C91FF4600B9}"/>
          </ac:picMkLst>
        </pc:picChg>
        <pc:picChg chg="del mod">
          <ac:chgData name="Oltramari Alessandro (CR/RSI1-NA)" userId="507e51d1-8791-44f8-97d3-64f77a3e7d1b" providerId="ADAL" clId="{D0E50AA8-090A-9B4B-9193-65E27A9B79EE}" dt="2023-11-07T19:46:43.629" v="13909" actId="478"/>
          <ac:picMkLst>
            <pc:docMk/>
            <pc:sldMk cId="149531748" sldId="2134806323"/>
            <ac:picMk id="31" creationId="{3C78C22D-A30E-B659-188E-2627FD95756D}"/>
          </ac:picMkLst>
        </pc:picChg>
        <pc:picChg chg="mod">
          <ac:chgData name="Oltramari Alessandro (CR/RSI1-NA)" userId="507e51d1-8791-44f8-97d3-64f77a3e7d1b" providerId="ADAL" clId="{D0E50AA8-090A-9B4B-9193-65E27A9B79EE}" dt="2023-11-07T19:46:44.294" v="13910"/>
          <ac:picMkLst>
            <pc:docMk/>
            <pc:sldMk cId="149531748" sldId="2134806323"/>
            <ac:picMk id="35" creationId="{83F86A03-1D07-D57D-BD4D-2AEBED799EF3}"/>
          </ac:picMkLst>
        </pc:picChg>
        <pc:picChg chg="mod">
          <ac:chgData name="Oltramari Alessandro (CR/RSI1-NA)" userId="507e51d1-8791-44f8-97d3-64f77a3e7d1b" providerId="ADAL" clId="{D0E50AA8-090A-9B4B-9193-65E27A9B79EE}" dt="2023-11-07T19:46:44.294" v="13910"/>
          <ac:picMkLst>
            <pc:docMk/>
            <pc:sldMk cId="149531748" sldId="2134806323"/>
            <ac:picMk id="37" creationId="{4BFBFCCA-3F18-D9B3-D7D7-44037BA62A32}"/>
          </ac:picMkLst>
        </pc:picChg>
        <pc:picChg chg="mod">
          <ac:chgData name="Oltramari Alessandro (CR/RSI1-NA)" userId="507e51d1-8791-44f8-97d3-64f77a3e7d1b" providerId="ADAL" clId="{D0E50AA8-090A-9B4B-9193-65E27A9B79EE}" dt="2023-11-07T19:46:44.294" v="13910"/>
          <ac:picMkLst>
            <pc:docMk/>
            <pc:sldMk cId="149531748" sldId="2134806323"/>
            <ac:picMk id="41" creationId="{949E4B21-2AAC-2DCE-ED83-801D7FA00DCE}"/>
          </ac:picMkLst>
        </pc:picChg>
        <pc:picChg chg="mod">
          <ac:chgData name="Oltramari Alessandro (CR/RSI1-NA)" userId="507e51d1-8791-44f8-97d3-64f77a3e7d1b" providerId="ADAL" clId="{D0E50AA8-090A-9B4B-9193-65E27A9B79EE}" dt="2023-11-07T19:46:44.294" v="13910"/>
          <ac:picMkLst>
            <pc:docMk/>
            <pc:sldMk cId="149531748" sldId="2134806323"/>
            <ac:picMk id="42" creationId="{F90AC9E8-B95E-E704-C7E1-48103AA7EF1E}"/>
          </ac:picMkLst>
        </pc:picChg>
        <pc:extLst>
          <p:ext xmlns:p="http://schemas.openxmlformats.org/presentationml/2006/main" uri="{D6D511B9-2390-475A-947B-AFAB55BFBCF1}">
            <pc226:cmChg xmlns:pc226="http://schemas.microsoft.com/office/powerpoint/2022/06/main/command" chg="add del mod modRxn">
              <pc226:chgData name="Oltramari Alessandro (CR/RSI1-NA)" userId="507e51d1-8791-44f8-97d3-64f77a3e7d1b" providerId="ADAL" clId="{D0E50AA8-090A-9B4B-9193-65E27A9B79EE}" dt="2023-11-06T21:55:50.455" v="6676"/>
              <pc2:cmMkLst xmlns:pc2="http://schemas.microsoft.com/office/powerpoint/2019/9/main/command">
                <pc:docMk/>
                <pc:sldMk cId="149531748" sldId="2134806323"/>
                <pc2:cmMk id="{889C63BA-EDAC-964D-894A-CC17354841E6}"/>
              </pc2:cmMkLst>
            </pc226:cmChg>
          </p:ext>
        </pc:extLst>
      </pc:sldChg>
      <pc:sldChg chg="modSp mod">
        <pc:chgData name="Oltramari Alessandro (CR/RSI1-NA)" userId="507e51d1-8791-44f8-97d3-64f77a3e7d1b" providerId="ADAL" clId="{D0E50AA8-090A-9B4B-9193-65E27A9B79EE}" dt="2023-11-08T01:42:43.018" v="15948" actId="14100"/>
        <pc:sldMkLst>
          <pc:docMk/>
          <pc:sldMk cId="1173659762" sldId="2134806326"/>
        </pc:sldMkLst>
        <pc:spChg chg="mod">
          <ac:chgData name="Oltramari Alessandro (CR/RSI1-NA)" userId="507e51d1-8791-44f8-97d3-64f77a3e7d1b" providerId="ADAL" clId="{D0E50AA8-090A-9B4B-9193-65E27A9B79EE}" dt="2023-11-07T13:55:06.220" v="9979" actId="20577"/>
          <ac:spMkLst>
            <pc:docMk/>
            <pc:sldMk cId="1173659762" sldId="2134806326"/>
            <ac:spMk id="4" creationId="{14731227-1CF7-B752-1F71-C105C06C57A7}"/>
          </ac:spMkLst>
        </pc:spChg>
        <pc:spChg chg="mod">
          <ac:chgData name="Oltramari Alessandro (CR/RSI1-NA)" userId="507e51d1-8791-44f8-97d3-64f77a3e7d1b" providerId="ADAL" clId="{D0E50AA8-090A-9B4B-9193-65E27A9B79EE}" dt="2023-11-06T19:12:36.515" v="2035" actId="20577"/>
          <ac:spMkLst>
            <pc:docMk/>
            <pc:sldMk cId="1173659762" sldId="2134806326"/>
            <ac:spMk id="5" creationId="{3F8F0951-FE4B-AD91-6A01-905C6806A9C9}"/>
          </ac:spMkLst>
        </pc:spChg>
        <pc:spChg chg="mod">
          <ac:chgData name="Oltramari Alessandro (CR/RSI1-NA)" userId="507e51d1-8791-44f8-97d3-64f77a3e7d1b" providerId="ADAL" clId="{D0E50AA8-090A-9B4B-9193-65E27A9B79EE}" dt="2023-11-08T01:42:43.018" v="15948" actId="14100"/>
          <ac:spMkLst>
            <pc:docMk/>
            <pc:sldMk cId="1173659762" sldId="2134806326"/>
            <ac:spMk id="7" creationId="{A10D07A1-77B2-4E8F-E480-5A8E737F75C6}"/>
          </ac:spMkLst>
        </pc:spChg>
      </pc:sldChg>
      <pc:sldChg chg="addSp delSp modSp mod modNotesTx">
        <pc:chgData name="Oltramari Alessandro (CR/RSI1-NA)" userId="507e51d1-8791-44f8-97d3-64f77a3e7d1b" providerId="ADAL" clId="{D0E50AA8-090A-9B4B-9193-65E27A9B79EE}" dt="2023-11-08T14:22:05.411" v="16930" actId="1076"/>
        <pc:sldMkLst>
          <pc:docMk/>
          <pc:sldMk cId="1448952426" sldId="2134806328"/>
        </pc:sldMkLst>
        <pc:spChg chg="mod">
          <ac:chgData name="Oltramari Alessandro (CR/RSI1-NA)" userId="507e51d1-8791-44f8-97d3-64f77a3e7d1b" providerId="ADAL" clId="{D0E50AA8-090A-9B4B-9193-65E27A9B79EE}" dt="2023-11-07T14:15:29.390" v="10225" actId="20577"/>
          <ac:spMkLst>
            <pc:docMk/>
            <pc:sldMk cId="1448952426" sldId="2134806328"/>
            <ac:spMk id="2" creationId="{63CABE99-75FD-107A-C6A6-7784D267F538}"/>
          </ac:spMkLst>
        </pc:spChg>
        <pc:spChg chg="mod">
          <ac:chgData name="Oltramari Alessandro (CR/RSI1-NA)" userId="507e51d1-8791-44f8-97d3-64f77a3e7d1b" providerId="ADAL" clId="{D0E50AA8-090A-9B4B-9193-65E27A9B79EE}" dt="2023-11-07T14:03:27.817" v="10021" actId="113"/>
          <ac:spMkLst>
            <pc:docMk/>
            <pc:sldMk cId="1448952426" sldId="2134806328"/>
            <ac:spMk id="4" creationId="{451CDD23-1715-0300-B89B-B2C62A18CA15}"/>
          </ac:spMkLst>
        </pc:spChg>
        <pc:spChg chg="mod">
          <ac:chgData name="Oltramari Alessandro (CR/RSI1-NA)" userId="507e51d1-8791-44f8-97d3-64f77a3e7d1b" providerId="ADAL" clId="{D0E50AA8-090A-9B4B-9193-65E27A9B79EE}" dt="2023-11-07T18:28:37.054" v="13313" actId="20577"/>
          <ac:spMkLst>
            <pc:docMk/>
            <pc:sldMk cId="1448952426" sldId="2134806328"/>
            <ac:spMk id="14" creationId="{D5BC2071-4CD8-954A-4E58-1EC3C100BA60}"/>
          </ac:spMkLst>
        </pc:spChg>
        <pc:spChg chg="mod">
          <ac:chgData name="Oltramari Alessandro (CR/RSI1-NA)" userId="507e51d1-8791-44f8-97d3-64f77a3e7d1b" providerId="ADAL" clId="{D0E50AA8-090A-9B4B-9193-65E27A9B79EE}" dt="2023-11-07T18:28:42.861" v="13316" actId="20577"/>
          <ac:spMkLst>
            <pc:docMk/>
            <pc:sldMk cId="1448952426" sldId="2134806328"/>
            <ac:spMk id="15" creationId="{448993D8-17C1-78FB-56FB-8800967E2313}"/>
          </ac:spMkLst>
        </pc:spChg>
        <pc:spChg chg="mod">
          <ac:chgData name="Oltramari Alessandro (CR/RSI1-NA)" userId="507e51d1-8791-44f8-97d3-64f77a3e7d1b" providerId="ADAL" clId="{D0E50AA8-090A-9B4B-9193-65E27A9B79EE}" dt="2023-11-08T14:22:05.411" v="16930" actId="1076"/>
          <ac:spMkLst>
            <pc:docMk/>
            <pc:sldMk cId="1448952426" sldId="2134806328"/>
            <ac:spMk id="16" creationId="{90F48A96-3B95-B054-841E-2231FCE67A51}"/>
          </ac:spMkLst>
        </pc:spChg>
        <pc:spChg chg="mod">
          <ac:chgData name="Oltramari Alessandro (CR/RSI1-NA)" userId="507e51d1-8791-44f8-97d3-64f77a3e7d1b" providerId="ADAL" clId="{D0E50AA8-090A-9B4B-9193-65E27A9B79EE}" dt="2023-11-08T01:43:09.599" v="15949" actId="179"/>
          <ac:spMkLst>
            <pc:docMk/>
            <pc:sldMk cId="1448952426" sldId="2134806328"/>
            <ac:spMk id="17" creationId="{456EA2CC-51AC-C48F-B7E6-26EAFE0FFF90}"/>
          </ac:spMkLst>
        </pc:spChg>
        <pc:spChg chg="mod">
          <ac:chgData name="Oltramari Alessandro (CR/RSI1-NA)" userId="507e51d1-8791-44f8-97d3-64f77a3e7d1b" providerId="ADAL" clId="{D0E50AA8-090A-9B4B-9193-65E27A9B79EE}" dt="2023-11-08T01:43:16.975" v="15951" actId="179"/>
          <ac:spMkLst>
            <pc:docMk/>
            <pc:sldMk cId="1448952426" sldId="2134806328"/>
            <ac:spMk id="18" creationId="{1C79B3B8-674C-F85B-D0E4-3C3AC68E3D41}"/>
          </ac:spMkLst>
        </pc:spChg>
        <pc:spChg chg="mod">
          <ac:chgData name="Oltramari Alessandro (CR/RSI1-NA)" userId="507e51d1-8791-44f8-97d3-64f77a3e7d1b" providerId="ADAL" clId="{D0E50AA8-090A-9B4B-9193-65E27A9B79EE}" dt="2023-11-07T18:28:41.212" v="13315" actId="20577"/>
          <ac:spMkLst>
            <pc:docMk/>
            <pc:sldMk cId="1448952426" sldId="2134806328"/>
            <ac:spMk id="19" creationId="{262DEFDC-F801-BB51-DDDC-2F2C263B79C5}"/>
          </ac:spMkLst>
        </pc:spChg>
        <pc:spChg chg="add del mod">
          <ac:chgData name="Oltramari Alessandro (CR/RSI1-NA)" userId="507e51d1-8791-44f8-97d3-64f77a3e7d1b" providerId="ADAL" clId="{D0E50AA8-090A-9B4B-9193-65E27A9B79EE}" dt="2023-11-07T18:19:07.942" v="13235"/>
          <ac:spMkLst>
            <pc:docMk/>
            <pc:sldMk cId="1448952426" sldId="2134806328"/>
            <ac:spMk id="26" creationId="{3B4BB66E-352A-3304-7378-D7FE08710E7A}"/>
          </ac:spMkLst>
        </pc:spChg>
        <pc:spChg chg="add del mod">
          <ac:chgData name="Oltramari Alessandro (CR/RSI1-NA)" userId="507e51d1-8791-44f8-97d3-64f77a3e7d1b" providerId="ADAL" clId="{D0E50AA8-090A-9B4B-9193-65E27A9B79EE}" dt="2023-11-07T18:19:07.942" v="13235"/>
          <ac:spMkLst>
            <pc:docMk/>
            <pc:sldMk cId="1448952426" sldId="2134806328"/>
            <ac:spMk id="27" creationId="{0DA804EA-DC09-B33C-2665-E64A1264C0FF}"/>
          </ac:spMkLst>
        </pc:spChg>
        <pc:spChg chg="add mod">
          <ac:chgData name="Oltramari Alessandro (CR/RSI1-NA)" userId="507e51d1-8791-44f8-97d3-64f77a3e7d1b" providerId="ADAL" clId="{D0E50AA8-090A-9B4B-9193-65E27A9B79EE}" dt="2023-11-07T18:28:27.820" v="13306" actId="14100"/>
          <ac:spMkLst>
            <pc:docMk/>
            <pc:sldMk cId="1448952426" sldId="2134806328"/>
            <ac:spMk id="36" creationId="{2EA01E09-BCB2-2456-BAE4-FC65E0F211F5}"/>
          </ac:spMkLst>
        </pc:spChg>
        <pc:spChg chg="add mod">
          <ac:chgData name="Oltramari Alessandro (CR/RSI1-NA)" userId="507e51d1-8791-44f8-97d3-64f77a3e7d1b" providerId="ADAL" clId="{D0E50AA8-090A-9B4B-9193-65E27A9B79EE}" dt="2023-11-07T18:28:29.305" v="13307" actId="20577"/>
          <ac:spMkLst>
            <pc:docMk/>
            <pc:sldMk cId="1448952426" sldId="2134806328"/>
            <ac:spMk id="37" creationId="{E8977E44-3EDE-582C-CA23-9128A2DC3650}"/>
          </ac:spMkLst>
        </pc:spChg>
        <pc:spChg chg="add mod">
          <ac:chgData name="Oltramari Alessandro (CR/RSI1-NA)" userId="507e51d1-8791-44f8-97d3-64f77a3e7d1b" providerId="ADAL" clId="{D0E50AA8-090A-9B4B-9193-65E27A9B79EE}" dt="2023-11-07T18:28:31.805" v="13308" actId="20577"/>
          <ac:spMkLst>
            <pc:docMk/>
            <pc:sldMk cId="1448952426" sldId="2134806328"/>
            <ac:spMk id="38" creationId="{09660B5F-498F-3ECA-C2B8-D0FB570B7A4F}"/>
          </ac:spMkLst>
        </pc:spChg>
        <pc:spChg chg="add mod">
          <ac:chgData name="Oltramari Alessandro (CR/RSI1-NA)" userId="507e51d1-8791-44f8-97d3-64f77a3e7d1b" providerId="ADAL" clId="{D0E50AA8-090A-9B4B-9193-65E27A9B79EE}" dt="2023-11-07T18:28:34.194" v="13309" actId="20577"/>
          <ac:spMkLst>
            <pc:docMk/>
            <pc:sldMk cId="1448952426" sldId="2134806328"/>
            <ac:spMk id="39" creationId="{1BD5301B-4265-9654-7F24-3A262D08CC8B}"/>
          </ac:spMkLst>
        </pc:spChg>
        <pc:picChg chg="add del mod">
          <ac:chgData name="Oltramari Alessandro (CR/RSI1-NA)" userId="507e51d1-8791-44f8-97d3-64f77a3e7d1b" providerId="ADAL" clId="{D0E50AA8-090A-9B4B-9193-65E27A9B79EE}" dt="2023-11-06T20:46:16.571" v="5716" actId="478"/>
          <ac:picMkLst>
            <pc:docMk/>
            <pc:sldMk cId="1448952426" sldId="2134806328"/>
            <ac:picMk id="6" creationId="{2F5C507D-32FB-3FC6-CAB8-A2AFF2C789A7}"/>
          </ac:picMkLst>
        </pc:picChg>
        <pc:picChg chg="mod">
          <ac:chgData name="Oltramari Alessandro (CR/RSI1-NA)" userId="507e51d1-8791-44f8-97d3-64f77a3e7d1b" providerId="ADAL" clId="{D0E50AA8-090A-9B4B-9193-65E27A9B79EE}" dt="2023-11-07T18:22:42.640" v="13268" actId="1076"/>
          <ac:picMkLst>
            <pc:docMk/>
            <pc:sldMk cId="1448952426" sldId="2134806328"/>
            <ac:picMk id="9" creationId="{778E5982-AAB0-6738-D5BE-357BA1FC6BE8}"/>
          </ac:picMkLst>
        </pc:picChg>
        <pc:picChg chg="add del mod">
          <ac:chgData name="Oltramari Alessandro (CR/RSI1-NA)" userId="507e51d1-8791-44f8-97d3-64f77a3e7d1b" providerId="ADAL" clId="{D0E50AA8-090A-9B4B-9193-65E27A9B79EE}" dt="2023-11-06T20:44:29.892" v="5711" actId="931"/>
          <ac:picMkLst>
            <pc:docMk/>
            <pc:sldMk cId="1448952426" sldId="2134806328"/>
            <ac:picMk id="22" creationId="{B85EE270-F1A1-96AA-7366-ECE4E9CB1E4B}"/>
          </ac:picMkLst>
        </pc:picChg>
        <pc:picChg chg="add del mod">
          <ac:chgData name="Oltramari Alessandro (CR/RSI1-NA)" userId="507e51d1-8791-44f8-97d3-64f77a3e7d1b" providerId="ADAL" clId="{D0E50AA8-090A-9B4B-9193-65E27A9B79EE}" dt="2023-11-06T20:44:45.814" v="5713" actId="931"/>
          <ac:picMkLst>
            <pc:docMk/>
            <pc:sldMk cId="1448952426" sldId="2134806328"/>
            <ac:picMk id="24" creationId="{87C4A4FE-893B-9E8E-520F-8BC55FE46D82}"/>
          </ac:picMkLst>
        </pc:picChg>
        <pc:picChg chg="add del mod">
          <ac:chgData name="Oltramari Alessandro (CR/RSI1-NA)" userId="507e51d1-8791-44f8-97d3-64f77a3e7d1b" providerId="ADAL" clId="{D0E50AA8-090A-9B4B-9193-65E27A9B79EE}" dt="2023-11-06T20:44:50.805" v="5715"/>
          <ac:picMkLst>
            <pc:docMk/>
            <pc:sldMk cId="1448952426" sldId="2134806328"/>
            <ac:picMk id="25" creationId="{5A195D87-A245-6B7C-B058-E502F839BE42}"/>
          </ac:picMkLst>
        </pc:picChg>
        <pc:picChg chg="add del mod">
          <ac:chgData name="Oltramari Alessandro (CR/RSI1-NA)" userId="507e51d1-8791-44f8-97d3-64f77a3e7d1b" providerId="ADAL" clId="{D0E50AA8-090A-9B4B-9193-65E27A9B79EE}" dt="2023-11-07T18:27:24.652" v="13280" actId="478"/>
          <ac:picMkLst>
            <pc:docMk/>
            <pc:sldMk cId="1448952426" sldId="2134806328"/>
            <ac:picMk id="29" creationId="{A3F54AA1-3889-90B4-7399-AAA914BA2827}"/>
          </ac:picMkLst>
        </pc:picChg>
        <pc:picChg chg="add del mod">
          <ac:chgData name="Oltramari Alessandro (CR/RSI1-NA)" userId="507e51d1-8791-44f8-97d3-64f77a3e7d1b" providerId="ADAL" clId="{D0E50AA8-090A-9B4B-9193-65E27A9B79EE}" dt="2023-11-07T18:27:36.861" v="13287" actId="478"/>
          <ac:picMkLst>
            <pc:docMk/>
            <pc:sldMk cId="1448952426" sldId="2134806328"/>
            <ac:picMk id="31" creationId="{122FBFBD-67D4-6EC4-C649-53457C89B79B}"/>
          </ac:picMkLst>
        </pc:picChg>
        <pc:picChg chg="add del mod">
          <ac:chgData name="Oltramari Alessandro (CR/RSI1-NA)" userId="507e51d1-8791-44f8-97d3-64f77a3e7d1b" providerId="ADAL" clId="{D0E50AA8-090A-9B4B-9193-65E27A9B79EE}" dt="2023-11-07T18:22:29.022" v="13263" actId="478"/>
          <ac:picMkLst>
            <pc:docMk/>
            <pc:sldMk cId="1448952426" sldId="2134806328"/>
            <ac:picMk id="33" creationId="{1F5153B7-6559-7FDA-CB67-293370E226F9}"/>
          </ac:picMkLst>
        </pc:picChg>
        <pc:picChg chg="add del mod">
          <ac:chgData name="Oltramari Alessandro (CR/RSI1-NA)" userId="507e51d1-8791-44f8-97d3-64f77a3e7d1b" providerId="ADAL" clId="{D0E50AA8-090A-9B4B-9193-65E27A9B79EE}" dt="2023-11-07T18:21:39.371" v="13249" actId="478"/>
          <ac:picMkLst>
            <pc:docMk/>
            <pc:sldMk cId="1448952426" sldId="2134806328"/>
            <ac:picMk id="35" creationId="{EEB812DB-B3EE-410C-C452-BF73F7E958A2}"/>
          </ac:picMkLst>
        </pc:picChg>
        <pc:picChg chg="add del mod">
          <ac:chgData name="Oltramari Alessandro (CR/RSI1-NA)" userId="507e51d1-8791-44f8-97d3-64f77a3e7d1b" providerId="ADAL" clId="{D0E50AA8-090A-9B4B-9193-65E27A9B79EE}" dt="2023-11-06T19:36:53.451" v="2285" actId="478"/>
          <ac:picMkLst>
            <pc:docMk/>
            <pc:sldMk cId="1448952426" sldId="2134806328"/>
            <ac:picMk id="2050" creationId="{2E334B35-99CF-7E80-388F-90763B163488}"/>
          </ac:picMkLst>
        </pc:picChg>
      </pc:sldChg>
      <pc:sldChg chg="add del">
        <pc:chgData name="Oltramari Alessandro (CR/RSI1-NA)" userId="507e51d1-8791-44f8-97d3-64f77a3e7d1b" providerId="ADAL" clId="{D0E50AA8-090A-9B4B-9193-65E27A9B79EE}" dt="2023-10-31T19:59:00.286" v="680" actId="2696"/>
        <pc:sldMkLst>
          <pc:docMk/>
          <pc:sldMk cId="215534740" sldId="2134806332"/>
        </pc:sldMkLst>
      </pc:sldChg>
      <pc:sldChg chg="addSp delSp modSp add mod ord modClrScheme chgLayout">
        <pc:chgData name="Oltramari Alessandro (CR/RSI1-NA)" userId="507e51d1-8791-44f8-97d3-64f77a3e7d1b" providerId="ADAL" clId="{D0E50AA8-090A-9B4B-9193-65E27A9B79EE}" dt="2023-11-07T21:34:13.072" v="15659" actId="1076"/>
        <pc:sldMkLst>
          <pc:docMk/>
          <pc:sldMk cId="3483713610" sldId="2134806332"/>
        </pc:sldMkLst>
        <pc:spChg chg="mod ord">
          <ac:chgData name="Oltramari Alessandro (CR/RSI1-NA)" userId="507e51d1-8791-44f8-97d3-64f77a3e7d1b" providerId="ADAL" clId="{D0E50AA8-090A-9B4B-9193-65E27A9B79EE}" dt="2023-11-07T21:28:14.440" v="15376" actId="700"/>
          <ac:spMkLst>
            <pc:docMk/>
            <pc:sldMk cId="3483713610" sldId="2134806332"/>
            <ac:spMk id="2" creationId="{A4FD6A82-43C7-695F-0D6B-D16E4DBF5ED2}"/>
          </ac:spMkLst>
        </pc:spChg>
        <pc:spChg chg="mod ord">
          <ac:chgData name="Oltramari Alessandro (CR/RSI1-NA)" userId="507e51d1-8791-44f8-97d3-64f77a3e7d1b" providerId="ADAL" clId="{D0E50AA8-090A-9B4B-9193-65E27A9B79EE}" dt="2023-11-07T21:28:14.440" v="15376" actId="700"/>
          <ac:spMkLst>
            <pc:docMk/>
            <pc:sldMk cId="3483713610" sldId="2134806332"/>
            <ac:spMk id="3" creationId="{9F8024C0-A3A5-3626-DCB0-4F5E4E78D1BC}"/>
          </ac:spMkLst>
        </pc:spChg>
        <pc:spChg chg="del">
          <ac:chgData name="Oltramari Alessandro (CR/RSI1-NA)" userId="507e51d1-8791-44f8-97d3-64f77a3e7d1b" providerId="ADAL" clId="{D0E50AA8-090A-9B4B-9193-65E27A9B79EE}" dt="2023-11-07T15:40:06.853" v="12231" actId="478"/>
          <ac:spMkLst>
            <pc:docMk/>
            <pc:sldMk cId="3483713610" sldId="2134806332"/>
            <ac:spMk id="4" creationId="{F764FBB4-FDA7-96F9-8DC9-7FF46493E045}"/>
          </ac:spMkLst>
        </pc:spChg>
        <pc:spChg chg="mod ord">
          <ac:chgData name="Oltramari Alessandro (CR/RSI1-NA)" userId="507e51d1-8791-44f8-97d3-64f77a3e7d1b" providerId="ADAL" clId="{D0E50AA8-090A-9B4B-9193-65E27A9B79EE}" dt="2023-11-07T21:28:14.440" v="15376" actId="700"/>
          <ac:spMkLst>
            <pc:docMk/>
            <pc:sldMk cId="3483713610" sldId="2134806332"/>
            <ac:spMk id="5" creationId="{0E988016-A9D1-425E-31D5-11C9CA65FC31}"/>
          </ac:spMkLst>
        </pc:spChg>
        <pc:spChg chg="add del mod">
          <ac:chgData name="Oltramari Alessandro (CR/RSI1-NA)" userId="507e51d1-8791-44f8-97d3-64f77a3e7d1b" providerId="ADAL" clId="{D0E50AA8-090A-9B4B-9193-65E27A9B79EE}" dt="2023-11-07T15:40:08.796" v="12232" actId="478"/>
          <ac:spMkLst>
            <pc:docMk/>
            <pc:sldMk cId="3483713610" sldId="2134806332"/>
            <ac:spMk id="7" creationId="{4ED743A6-4B6C-9A59-B1F3-20C223B67199}"/>
          </ac:spMkLst>
        </pc:spChg>
        <pc:spChg chg="add mod">
          <ac:chgData name="Oltramari Alessandro (CR/RSI1-NA)" userId="507e51d1-8791-44f8-97d3-64f77a3e7d1b" providerId="ADAL" clId="{D0E50AA8-090A-9B4B-9193-65E27A9B79EE}" dt="2023-11-07T21:28:25.083" v="15379" actId="1076"/>
          <ac:spMkLst>
            <pc:docMk/>
            <pc:sldMk cId="3483713610" sldId="2134806332"/>
            <ac:spMk id="8" creationId="{AE8184EF-D5E1-44CE-B8C8-FB583752B347}"/>
          </ac:spMkLst>
        </pc:spChg>
        <pc:spChg chg="add mod">
          <ac:chgData name="Oltramari Alessandro (CR/RSI1-NA)" userId="507e51d1-8791-44f8-97d3-64f77a3e7d1b" providerId="ADAL" clId="{D0E50AA8-090A-9B4B-9193-65E27A9B79EE}" dt="2023-11-07T21:28:25.083" v="15379" actId="1076"/>
          <ac:spMkLst>
            <pc:docMk/>
            <pc:sldMk cId="3483713610" sldId="2134806332"/>
            <ac:spMk id="9" creationId="{FFDB2052-BF87-EB84-923B-96BBF1B5C26D}"/>
          </ac:spMkLst>
        </pc:spChg>
        <pc:spChg chg="add mod">
          <ac:chgData name="Oltramari Alessandro (CR/RSI1-NA)" userId="507e51d1-8791-44f8-97d3-64f77a3e7d1b" providerId="ADAL" clId="{D0E50AA8-090A-9B4B-9193-65E27A9B79EE}" dt="2023-11-07T21:28:25.083" v="15379" actId="1076"/>
          <ac:spMkLst>
            <pc:docMk/>
            <pc:sldMk cId="3483713610" sldId="2134806332"/>
            <ac:spMk id="10" creationId="{B49B45D1-4AEF-2F26-4F1F-40930F35DB7B}"/>
          </ac:spMkLst>
        </pc:spChg>
        <pc:spChg chg="del mod">
          <ac:chgData name="Oltramari Alessandro (CR/RSI1-NA)" userId="507e51d1-8791-44f8-97d3-64f77a3e7d1b" providerId="ADAL" clId="{D0E50AA8-090A-9B4B-9193-65E27A9B79EE}" dt="2023-11-07T21:19:49.333" v="15247" actId="478"/>
          <ac:spMkLst>
            <pc:docMk/>
            <pc:sldMk cId="3483713610" sldId="2134806332"/>
            <ac:spMk id="11" creationId="{222D1874-093D-BFD8-C95B-A0CFF687298E}"/>
          </ac:spMkLst>
        </pc:spChg>
        <pc:spChg chg="del mod">
          <ac:chgData name="Oltramari Alessandro (CR/RSI1-NA)" userId="507e51d1-8791-44f8-97d3-64f77a3e7d1b" providerId="ADAL" clId="{D0E50AA8-090A-9B4B-9193-65E27A9B79EE}" dt="2023-11-07T21:19:49.333" v="15247" actId="478"/>
          <ac:spMkLst>
            <pc:docMk/>
            <pc:sldMk cId="3483713610" sldId="2134806332"/>
            <ac:spMk id="14" creationId="{C13ED811-0E4F-4521-BD2E-3E3D65BC8961}"/>
          </ac:spMkLst>
        </pc:spChg>
        <pc:spChg chg="del mod">
          <ac:chgData name="Oltramari Alessandro (CR/RSI1-NA)" userId="507e51d1-8791-44f8-97d3-64f77a3e7d1b" providerId="ADAL" clId="{D0E50AA8-090A-9B4B-9193-65E27A9B79EE}" dt="2023-11-07T21:19:49.333" v="15247" actId="478"/>
          <ac:spMkLst>
            <pc:docMk/>
            <pc:sldMk cId="3483713610" sldId="2134806332"/>
            <ac:spMk id="19" creationId="{A5706095-D009-0171-561F-AFA749D7E8B1}"/>
          </ac:spMkLst>
        </pc:spChg>
        <pc:spChg chg="del mod">
          <ac:chgData name="Oltramari Alessandro (CR/RSI1-NA)" userId="507e51d1-8791-44f8-97d3-64f77a3e7d1b" providerId="ADAL" clId="{D0E50AA8-090A-9B4B-9193-65E27A9B79EE}" dt="2023-11-07T21:19:49.333" v="15247" actId="478"/>
          <ac:spMkLst>
            <pc:docMk/>
            <pc:sldMk cId="3483713610" sldId="2134806332"/>
            <ac:spMk id="20" creationId="{E951CBF1-1301-B0EA-5D9E-233DC59FB418}"/>
          </ac:spMkLst>
        </pc:spChg>
        <pc:spChg chg="del mod">
          <ac:chgData name="Oltramari Alessandro (CR/RSI1-NA)" userId="507e51d1-8791-44f8-97d3-64f77a3e7d1b" providerId="ADAL" clId="{D0E50AA8-090A-9B4B-9193-65E27A9B79EE}" dt="2023-11-07T21:19:49.333" v="15247" actId="478"/>
          <ac:spMkLst>
            <pc:docMk/>
            <pc:sldMk cId="3483713610" sldId="2134806332"/>
            <ac:spMk id="21" creationId="{2A32943A-6B10-27F9-5D5A-EED0814873D0}"/>
          </ac:spMkLst>
        </pc:spChg>
        <pc:spChg chg="mod">
          <ac:chgData name="Oltramari Alessandro (CR/RSI1-NA)" userId="507e51d1-8791-44f8-97d3-64f77a3e7d1b" providerId="ADAL" clId="{D0E50AA8-090A-9B4B-9193-65E27A9B79EE}" dt="2023-11-07T19:52:14.305" v="13959" actId="1076"/>
          <ac:spMkLst>
            <pc:docMk/>
            <pc:sldMk cId="3483713610" sldId="2134806332"/>
            <ac:spMk id="31" creationId="{D91E8FF3-121B-DF76-0BD3-BDFBDF56CF47}"/>
          </ac:spMkLst>
        </pc:spChg>
        <pc:spChg chg="del mod">
          <ac:chgData name="Oltramari Alessandro (CR/RSI1-NA)" userId="507e51d1-8791-44f8-97d3-64f77a3e7d1b" providerId="ADAL" clId="{D0E50AA8-090A-9B4B-9193-65E27A9B79EE}" dt="2023-11-07T21:19:49.333" v="15247" actId="478"/>
          <ac:spMkLst>
            <pc:docMk/>
            <pc:sldMk cId="3483713610" sldId="2134806332"/>
            <ac:spMk id="33" creationId="{07F4A1B6-2B4A-F6B3-2A86-1CE821E0E2AE}"/>
          </ac:spMkLst>
        </pc:spChg>
        <pc:spChg chg="add del mod ord">
          <ac:chgData name="Oltramari Alessandro (CR/RSI1-NA)" userId="507e51d1-8791-44f8-97d3-64f77a3e7d1b" providerId="ADAL" clId="{D0E50AA8-090A-9B4B-9193-65E27A9B79EE}" dt="2023-11-07T21:28:14.440" v="15376" actId="700"/>
          <ac:spMkLst>
            <pc:docMk/>
            <pc:sldMk cId="3483713610" sldId="2134806332"/>
            <ac:spMk id="38" creationId="{6C8D4AE5-9188-64B8-C64F-F3B2180F190A}"/>
          </ac:spMkLst>
        </pc:spChg>
        <pc:spChg chg="add del mod ord">
          <ac:chgData name="Oltramari Alessandro (CR/RSI1-NA)" userId="507e51d1-8791-44f8-97d3-64f77a3e7d1b" providerId="ADAL" clId="{D0E50AA8-090A-9B4B-9193-65E27A9B79EE}" dt="2023-11-07T21:28:14.440" v="15376" actId="700"/>
          <ac:spMkLst>
            <pc:docMk/>
            <pc:sldMk cId="3483713610" sldId="2134806332"/>
            <ac:spMk id="39" creationId="{148F9ABE-E223-6405-E4E3-231789FB2639}"/>
          </ac:spMkLst>
        </pc:spChg>
        <pc:spChg chg="add mod">
          <ac:chgData name="Oltramari Alessandro (CR/RSI1-NA)" userId="507e51d1-8791-44f8-97d3-64f77a3e7d1b" providerId="ADAL" clId="{D0E50AA8-090A-9B4B-9193-65E27A9B79EE}" dt="2023-11-07T21:28:53.674" v="15424" actId="1076"/>
          <ac:spMkLst>
            <pc:docMk/>
            <pc:sldMk cId="3483713610" sldId="2134806332"/>
            <ac:spMk id="40" creationId="{EB12AA35-2411-26E3-9255-40664C8BAD32}"/>
          </ac:spMkLst>
        </pc:spChg>
        <pc:spChg chg="add mod">
          <ac:chgData name="Oltramari Alessandro (CR/RSI1-NA)" userId="507e51d1-8791-44f8-97d3-64f77a3e7d1b" providerId="ADAL" clId="{D0E50AA8-090A-9B4B-9193-65E27A9B79EE}" dt="2023-11-07T21:29:13.657" v="15450" actId="1076"/>
          <ac:spMkLst>
            <pc:docMk/>
            <pc:sldMk cId="3483713610" sldId="2134806332"/>
            <ac:spMk id="41" creationId="{F480A905-E284-2654-5046-9C011F573A10}"/>
          </ac:spMkLst>
        </pc:spChg>
        <pc:spChg chg="add mod">
          <ac:chgData name="Oltramari Alessandro (CR/RSI1-NA)" userId="507e51d1-8791-44f8-97d3-64f77a3e7d1b" providerId="ADAL" clId="{D0E50AA8-090A-9B4B-9193-65E27A9B79EE}" dt="2023-11-07T21:29:33.059" v="15461" actId="1076"/>
          <ac:spMkLst>
            <pc:docMk/>
            <pc:sldMk cId="3483713610" sldId="2134806332"/>
            <ac:spMk id="42" creationId="{C93E616A-01A2-996F-9F30-29F782B37854}"/>
          </ac:spMkLst>
        </pc:spChg>
        <pc:spChg chg="add del">
          <ac:chgData name="Oltramari Alessandro (CR/RSI1-NA)" userId="507e51d1-8791-44f8-97d3-64f77a3e7d1b" providerId="ADAL" clId="{D0E50AA8-090A-9B4B-9193-65E27A9B79EE}" dt="2023-11-07T21:30:21.530" v="15467" actId="478"/>
          <ac:spMkLst>
            <pc:docMk/>
            <pc:sldMk cId="3483713610" sldId="2134806332"/>
            <ac:spMk id="47" creationId="{4E3ABBC9-B8C7-99CE-02CA-49C7D6FCB7A5}"/>
          </ac:spMkLst>
        </pc:spChg>
        <pc:spChg chg="add mod">
          <ac:chgData name="Oltramari Alessandro (CR/RSI1-NA)" userId="507e51d1-8791-44f8-97d3-64f77a3e7d1b" providerId="ADAL" clId="{D0E50AA8-090A-9B4B-9193-65E27A9B79EE}" dt="2023-11-07T21:31:00.462" v="15512" actId="1076"/>
          <ac:spMkLst>
            <pc:docMk/>
            <pc:sldMk cId="3483713610" sldId="2134806332"/>
            <ac:spMk id="49" creationId="{F5795D5C-866A-5E12-4A62-1486F4C5C53D}"/>
          </ac:spMkLst>
        </pc:spChg>
        <pc:grpChg chg="add mod">
          <ac:chgData name="Oltramari Alessandro (CR/RSI1-NA)" userId="507e51d1-8791-44f8-97d3-64f77a3e7d1b" providerId="ADAL" clId="{D0E50AA8-090A-9B4B-9193-65E27A9B79EE}" dt="2023-11-07T21:28:15.093" v="15377" actId="164"/>
          <ac:grpSpMkLst>
            <pc:docMk/>
            <pc:sldMk cId="3483713610" sldId="2134806332"/>
            <ac:grpSpMk id="37" creationId="{EC776207-AB5E-5FAF-3965-E1AD53401678}"/>
          </ac:grpSpMkLst>
        </pc:grpChg>
        <pc:picChg chg="add del mod">
          <ac:chgData name="Oltramari Alessandro (CR/RSI1-NA)" userId="507e51d1-8791-44f8-97d3-64f77a3e7d1b" providerId="ADAL" clId="{D0E50AA8-090A-9B4B-9193-65E27A9B79EE}" dt="2023-11-07T21:23:41.190" v="15273" actId="478"/>
          <ac:picMkLst>
            <pc:docMk/>
            <pc:sldMk cId="3483713610" sldId="2134806332"/>
            <ac:picMk id="13" creationId="{6DBBE945-BE51-5EEA-D7FA-73C2BCEBB879}"/>
          </ac:picMkLst>
        </pc:picChg>
        <pc:picChg chg="add del mod">
          <ac:chgData name="Oltramari Alessandro (CR/RSI1-NA)" userId="507e51d1-8791-44f8-97d3-64f77a3e7d1b" providerId="ADAL" clId="{D0E50AA8-090A-9B4B-9193-65E27A9B79EE}" dt="2023-11-07T21:22:02.232" v="15262" actId="478"/>
          <ac:picMkLst>
            <pc:docMk/>
            <pc:sldMk cId="3483713610" sldId="2134806332"/>
            <ac:picMk id="16" creationId="{8E599179-115C-C60C-08CA-88D3F3881D41}"/>
          </ac:picMkLst>
        </pc:picChg>
        <pc:picChg chg="add mod">
          <ac:chgData name="Oltramari Alessandro (CR/RSI1-NA)" userId="507e51d1-8791-44f8-97d3-64f77a3e7d1b" providerId="ADAL" clId="{D0E50AA8-090A-9B4B-9193-65E27A9B79EE}" dt="2023-11-07T21:28:25.083" v="15379" actId="1076"/>
          <ac:picMkLst>
            <pc:docMk/>
            <pc:sldMk cId="3483713610" sldId="2134806332"/>
            <ac:picMk id="18" creationId="{E0ADAC82-FDCB-369F-81FB-E33498FD10B1}"/>
          </ac:picMkLst>
        </pc:picChg>
        <pc:picChg chg="add mod">
          <ac:chgData name="Oltramari Alessandro (CR/RSI1-NA)" userId="507e51d1-8791-44f8-97d3-64f77a3e7d1b" providerId="ADAL" clId="{D0E50AA8-090A-9B4B-9193-65E27A9B79EE}" dt="2023-11-07T21:28:25.083" v="15379" actId="1076"/>
          <ac:picMkLst>
            <pc:docMk/>
            <pc:sldMk cId="3483713610" sldId="2134806332"/>
            <ac:picMk id="25" creationId="{A996E763-FBC5-F454-EE95-684915E4F9E6}"/>
          </ac:picMkLst>
        </pc:picChg>
        <pc:picChg chg="add mod">
          <ac:chgData name="Oltramari Alessandro (CR/RSI1-NA)" userId="507e51d1-8791-44f8-97d3-64f77a3e7d1b" providerId="ADAL" clId="{D0E50AA8-090A-9B4B-9193-65E27A9B79EE}" dt="2023-11-07T21:28:25.083" v="15379" actId="1076"/>
          <ac:picMkLst>
            <pc:docMk/>
            <pc:sldMk cId="3483713610" sldId="2134806332"/>
            <ac:picMk id="28" creationId="{9A79CFAA-99DB-C5C2-294C-E1D7D0BA5790}"/>
          </ac:picMkLst>
        </pc:picChg>
        <pc:picChg chg="mod">
          <ac:chgData name="Oltramari Alessandro (CR/RSI1-NA)" userId="507e51d1-8791-44f8-97d3-64f77a3e7d1b" providerId="ADAL" clId="{D0E50AA8-090A-9B4B-9193-65E27A9B79EE}" dt="2023-11-07T15:40:29.104" v="12262" actId="14100"/>
          <ac:picMkLst>
            <pc:docMk/>
            <pc:sldMk cId="3483713610" sldId="2134806332"/>
            <ac:picMk id="32" creationId="{DC824D56-9BE8-7365-3249-28A790EEB156}"/>
          </ac:picMkLst>
        </pc:picChg>
        <pc:picChg chg="add del mod">
          <ac:chgData name="Oltramari Alessandro (CR/RSI1-NA)" userId="507e51d1-8791-44f8-97d3-64f77a3e7d1b" providerId="ADAL" clId="{D0E50AA8-090A-9B4B-9193-65E27A9B79EE}" dt="2023-11-07T21:33:52.674" v="15655" actId="478"/>
          <ac:picMkLst>
            <pc:docMk/>
            <pc:sldMk cId="3483713610" sldId="2134806332"/>
            <ac:picMk id="34" creationId="{E67302E0-BBC4-20D3-3729-EEB3D1936290}"/>
          </ac:picMkLst>
        </pc:picChg>
        <pc:picChg chg="add mod">
          <ac:chgData name="Oltramari Alessandro (CR/RSI1-NA)" userId="507e51d1-8791-44f8-97d3-64f77a3e7d1b" providerId="ADAL" clId="{D0E50AA8-090A-9B4B-9193-65E27A9B79EE}" dt="2023-11-07T21:28:25.083" v="15379" actId="1076"/>
          <ac:picMkLst>
            <pc:docMk/>
            <pc:sldMk cId="3483713610" sldId="2134806332"/>
            <ac:picMk id="36" creationId="{5F546BC1-BBC9-A8CA-5B63-98DFE04CD538}"/>
          </ac:picMkLst>
        </pc:picChg>
        <pc:picChg chg="add mod">
          <ac:chgData name="Oltramari Alessandro (CR/RSI1-NA)" userId="507e51d1-8791-44f8-97d3-64f77a3e7d1b" providerId="ADAL" clId="{D0E50AA8-090A-9B4B-9193-65E27A9B79EE}" dt="2023-11-07T21:30:57.027" v="15511" actId="1076"/>
          <ac:picMkLst>
            <pc:docMk/>
            <pc:sldMk cId="3483713610" sldId="2134806332"/>
            <ac:picMk id="48" creationId="{0696F294-C26C-9466-69F5-82FE71767489}"/>
          </ac:picMkLst>
        </pc:picChg>
        <pc:picChg chg="add mod">
          <ac:chgData name="Oltramari Alessandro (CR/RSI1-NA)" userId="507e51d1-8791-44f8-97d3-64f77a3e7d1b" providerId="ADAL" clId="{D0E50AA8-090A-9B4B-9193-65E27A9B79EE}" dt="2023-11-07T21:34:13.072" v="15659" actId="1076"/>
          <ac:picMkLst>
            <pc:docMk/>
            <pc:sldMk cId="3483713610" sldId="2134806332"/>
            <ac:picMk id="51" creationId="{11E6E94B-E176-2C9B-364B-CE5B062709CE}"/>
          </ac:picMkLst>
        </pc:picChg>
        <pc:cxnChg chg="del mod">
          <ac:chgData name="Oltramari Alessandro (CR/RSI1-NA)" userId="507e51d1-8791-44f8-97d3-64f77a3e7d1b" providerId="ADAL" clId="{D0E50AA8-090A-9B4B-9193-65E27A9B79EE}" dt="2023-11-07T21:19:49.333" v="15247" actId="478"/>
          <ac:cxnSpMkLst>
            <pc:docMk/>
            <pc:sldMk cId="3483713610" sldId="2134806332"/>
            <ac:cxnSpMk id="23" creationId="{EA7900B4-5765-5F21-84DA-FADC79286687}"/>
          </ac:cxnSpMkLst>
        </pc:cxnChg>
        <pc:cxnChg chg="del mod">
          <ac:chgData name="Oltramari Alessandro (CR/RSI1-NA)" userId="507e51d1-8791-44f8-97d3-64f77a3e7d1b" providerId="ADAL" clId="{D0E50AA8-090A-9B4B-9193-65E27A9B79EE}" dt="2023-11-07T21:19:49.333" v="15247" actId="478"/>
          <ac:cxnSpMkLst>
            <pc:docMk/>
            <pc:sldMk cId="3483713610" sldId="2134806332"/>
            <ac:cxnSpMk id="24" creationId="{06E04CA8-F8D5-7F17-52A2-A52B5132E245}"/>
          </ac:cxnSpMkLst>
        </pc:cxnChg>
        <pc:cxnChg chg="del mod">
          <ac:chgData name="Oltramari Alessandro (CR/RSI1-NA)" userId="507e51d1-8791-44f8-97d3-64f77a3e7d1b" providerId="ADAL" clId="{D0E50AA8-090A-9B4B-9193-65E27A9B79EE}" dt="2023-11-07T21:19:49.333" v="15247" actId="478"/>
          <ac:cxnSpMkLst>
            <pc:docMk/>
            <pc:sldMk cId="3483713610" sldId="2134806332"/>
            <ac:cxnSpMk id="27" creationId="{5988FBCA-60FE-6709-4AF1-3A9BAAE47A9E}"/>
          </ac:cxnSpMkLst>
        </pc:cxnChg>
        <pc:cxnChg chg="del mod">
          <ac:chgData name="Oltramari Alessandro (CR/RSI1-NA)" userId="507e51d1-8791-44f8-97d3-64f77a3e7d1b" providerId="ADAL" clId="{D0E50AA8-090A-9B4B-9193-65E27A9B79EE}" dt="2023-11-07T21:19:49.333" v="15247" actId="478"/>
          <ac:cxnSpMkLst>
            <pc:docMk/>
            <pc:sldMk cId="3483713610" sldId="2134806332"/>
            <ac:cxnSpMk id="30" creationId="{C0B132F0-355A-E89A-5631-91E0BECFE142}"/>
          </ac:cxnSpMkLst>
        </pc:cxnChg>
        <pc:cxnChg chg="add del mod">
          <ac:chgData name="Oltramari Alessandro (CR/RSI1-NA)" userId="507e51d1-8791-44f8-97d3-64f77a3e7d1b" providerId="ADAL" clId="{D0E50AA8-090A-9B4B-9193-65E27A9B79EE}" dt="2023-11-07T21:29:54.320" v="15465" actId="478"/>
          <ac:cxnSpMkLst>
            <pc:docMk/>
            <pc:sldMk cId="3483713610" sldId="2134806332"/>
            <ac:cxnSpMk id="44" creationId="{703CE04B-904F-8318-E9ED-35AB739500BD}"/>
          </ac:cxnSpMkLst>
        </pc:cxnChg>
      </pc:sldChg>
      <pc:sldChg chg="addSp delSp modSp add mod ord modClrScheme chgLayout modNotesTx">
        <pc:chgData name="Oltramari Alessandro (CR/RSI1-NA)" userId="507e51d1-8791-44f8-97d3-64f77a3e7d1b" providerId="ADAL" clId="{D0E50AA8-090A-9B4B-9193-65E27A9B79EE}" dt="2023-11-08T17:39:26.434" v="18141" actId="20577"/>
        <pc:sldMkLst>
          <pc:docMk/>
          <pc:sldMk cId="1853447714" sldId="2134806339"/>
        </pc:sldMkLst>
        <pc:spChg chg="add del mod">
          <ac:chgData name="Oltramari Alessandro (CR/RSI1-NA)" userId="507e51d1-8791-44f8-97d3-64f77a3e7d1b" providerId="ADAL" clId="{D0E50AA8-090A-9B4B-9193-65E27A9B79EE}" dt="2023-11-06T23:03:10.585" v="9107" actId="478"/>
          <ac:spMkLst>
            <pc:docMk/>
            <pc:sldMk cId="1853447714" sldId="2134806339"/>
            <ac:spMk id="2" creationId="{6AB09AF5-087F-EDD3-9005-5D0B97E29F7C}"/>
          </ac:spMkLst>
        </pc:spChg>
        <pc:spChg chg="add del mod">
          <ac:chgData name="Oltramari Alessandro (CR/RSI1-NA)" userId="507e51d1-8791-44f8-97d3-64f77a3e7d1b" providerId="ADAL" clId="{D0E50AA8-090A-9B4B-9193-65E27A9B79EE}" dt="2023-11-08T17:39:26.434" v="18141" actId="20577"/>
          <ac:spMkLst>
            <pc:docMk/>
            <pc:sldMk cId="1853447714" sldId="2134806339"/>
            <ac:spMk id="3" creationId="{1ECE7DDD-2484-8D94-B85F-8A9243B4AD28}"/>
          </ac:spMkLst>
        </pc:spChg>
        <pc:spChg chg="add del mod ord">
          <ac:chgData name="Oltramari Alessandro (CR/RSI1-NA)" userId="507e51d1-8791-44f8-97d3-64f77a3e7d1b" providerId="ADAL" clId="{D0E50AA8-090A-9B4B-9193-65E27A9B79EE}" dt="2023-11-06T23:04:22.077" v="9147" actId="700"/>
          <ac:spMkLst>
            <pc:docMk/>
            <pc:sldMk cId="1853447714" sldId="2134806339"/>
            <ac:spMk id="4" creationId="{1A7E8462-C713-DE7B-DF73-9E0ACB497457}"/>
          </ac:spMkLst>
        </pc:spChg>
        <pc:spChg chg="mod ord">
          <ac:chgData name="Oltramari Alessandro (CR/RSI1-NA)" userId="507e51d1-8791-44f8-97d3-64f77a3e7d1b" providerId="ADAL" clId="{D0E50AA8-090A-9B4B-9193-65E27A9B79EE}" dt="2023-11-06T23:04:22.077" v="9147" actId="700"/>
          <ac:spMkLst>
            <pc:docMk/>
            <pc:sldMk cId="1853447714" sldId="2134806339"/>
            <ac:spMk id="5" creationId="{52B9E0E7-B9B8-9F07-5DA0-03DFCED9F711}"/>
          </ac:spMkLst>
        </pc:spChg>
        <pc:spChg chg="mod ord">
          <ac:chgData name="Oltramari Alessandro (CR/RSI1-NA)" userId="507e51d1-8791-44f8-97d3-64f77a3e7d1b" providerId="ADAL" clId="{D0E50AA8-090A-9B4B-9193-65E27A9B79EE}" dt="2023-11-06T23:04:22.077" v="9147" actId="700"/>
          <ac:spMkLst>
            <pc:docMk/>
            <pc:sldMk cId="1853447714" sldId="2134806339"/>
            <ac:spMk id="7" creationId="{A5AF8DB6-15A8-EFBB-A03C-76BD3CEDA382}"/>
          </ac:spMkLst>
        </pc:spChg>
        <pc:spChg chg="mod ord">
          <ac:chgData name="Oltramari Alessandro (CR/RSI1-NA)" userId="507e51d1-8791-44f8-97d3-64f77a3e7d1b" providerId="ADAL" clId="{D0E50AA8-090A-9B4B-9193-65E27A9B79EE}" dt="2023-11-06T23:04:22.077" v="9147" actId="700"/>
          <ac:spMkLst>
            <pc:docMk/>
            <pc:sldMk cId="1853447714" sldId="2134806339"/>
            <ac:spMk id="11" creationId="{87DC297E-95FD-CB42-082B-3E1619A923BA}"/>
          </ac:spMkLst>
        </pc:spChg>
        <pc:spChg chg="mod">
          <ac:chgData name="Oltramari Alessandro (CR/RSI1-NA)" userId="507e51d1-8791-44f8-97d3-64f77a3e7d1b" providerId="ADAL" clId="{D0E50AA8-090A-9B4B-9193-65E27A9B79EE}" dt="2023-11-06T23:04:12.721" v="9137" actId="14100"/>
          <ac:spMkLst>
            <pc:docMk/>
            <pc:sldMk cId="1853447714" sldId="2134806339"/>
            <ac:spMk id="43" creationId="{CD40B80A-B53E-FFFD-0C84-97206C4C831E}"/>
          </ac:spMkLst>
        </pc:spChg>
        <pc:spChg chg="mod">
          <ac:chgData name="Oltramari Alessandro (CR/RSI1-NA)" userId="507e51d1-8791-44f8-97d3-64f77a3e7d1b" providerId="ADAL" clId="{D0E50AA8-090A-9B4B-9193-65E27A9B79EE}" dt="2023-11-06T23:09:56.215" v="9255" actId="1038"/>
          <ac:spMkLst>
            <pc:docMk/>
            <pc:sldMk cId="1853447714" sldId="2134806339"/>
            <ac:spMk id="46" creationId="{43507E64-49C3-99D8-7411-D086B04A7D5B}"/>
          </ac:spMkLst>
        </pc:spChg>
        <pc:spChg chg="mod">
          <ac:chgData name="Oltramari Alessandro (CR/RSI1-NA)" userId="507e51d1-8791-44f8-97d3-64f77a3e7d1b" providerId="ADAL" clId="{D0E50AA8-090A-9B4B-9193-65E27A9B79EE}" dt="2023-11-06T23:09:56.215" v="9255" actId="1038"/>
          <ac:spMkLst>
            <pc:docMk/>
            <pc:sldMk cId="1853447714" sldId="2134806339"/>
            <ac:spMk id="48" creationId="{103EA2A6-361F-CD38-7565-83F621CC3FCC}"/>
          </ac:spMkLst>
        </pc:spChg>
        <pc:spChg chg="mod">
          <ac:chgData name="Oltramari Alessandro (CR/RSI1-NA)" userId="507e51d1-8791-44f8-97d3-64f77a3e7d1b" providerId="ADAL" clId="{D0E50AA8-090A-9B4B-9193-65E27A9B79EE}" dt="2023-11-06T23:04:12.721" v="9137" actId="14100"/>
          <ac:spMkLst>
            <pc:docMk/>
            <pc:sldMk cId="1853447714" sldId="2134806339"/>
            <ac:spMk id="49" creationId="{DFF5005C-F8E7-373F-69A4-A588F8661135}"/>
          </ac:spMkLst>
        </pc:spChg>
        <pc:spChg chg="mod">
          <ac:chgData name="Oltramari Alessandro (CR/RSI1-NA)" userId="507e51d1-8791-44f8-97d3-64f77a3e7d1b" providerId="ADAL" clId="{D0E50AA8-090A-9B4B-9193-65E27A9B79EE}" dt="2023-11-06T23:04:12.721" v="9137" actId="14100"/>
          <ac:spMkLst>
            <pc:docMk/>
            <pc:sldMk cId="1853447714" sldId="2134806339"/>
            <ac:spMk id="50" creationId="{44DBAD50-63A2-4C42-A6E4-3DF8DA713FD4}"/>
          </ac:spMkLst>
        </pc:spChg>
        <pc:spChg chg="mod">
          <ac:chgData name="Oltramari Alessandro (CR/RSI1-NA)" userId="507e51d1-8791-44f8-97d3-64f77a3e7d1b" providerId="ADAL" clId="{D0E50AA8-090A-9B4B-9193-65E27A9B79EE}" dt="2023-11-06T23:04:12.721" v="9137" actId="14100"/>
          <ac:spMkLst>
            <pc:docMk/>
            <pc:sldMk cId="1853447714" sldId="2134806339"/>
            <ac:spMk id="52" creationId="{E678A656-DF58-117D-ACD9-81921F532DD9}"/>
          </ac:spMkLst>
        </pc:spChg>
        <pc:spChg chg="mod">
          <ac:chgData name="Oltramari Alessandro (CR/RSI1-NA)" userId="507e51d1-8791-44f8-97d3-64f77a3e7d1b" providerId="ADAL" clId="{D0E50AA8-090A-9B4B-9193-65E27A9B79EE}" dt="2023-11-06T23:09:56.215" v="9255" actId="1038"/>
          <ac:spMkLst>
            <pc:docMk/>
            <pc:sldMk cId="1853447714" sldId="2134806339"/>
            <ac:spMk id="54" creationId="{1B2D5A50-E4C1-239E-749F-0EADBA043F07}"/>
          </ac:spMkLst>
        </pc:spChg>
        <pc:spChg chg="mod">
          <ac:chgData name="Oltramari Alessandro (CR/RSI1-NA)" userId="507e51d1-8791-44f8-97d3-64f77a3e7d1b" providerId="ADAL" clId="{D0E50AA8-090A-9B4B-9193-65E27A9B79EE}" dt="2023-11-06T23:09:56.215" v="9255" actId="1038"/>
          <ac:spMkLst>
            <pc:docMk/>
            <pc:sldMk cId="1853447714" sldId="2134806339"/>
            <ac:spMk id="55" creationId="{B4C2B7C2-500F-3010-A7DC-0A22CF289CF7}"/>
          </ac:spMkLst>
        </pc:spChg>
        <pc:spChg chg="mod">
          <ac:chgData name="Oltramari Alessandro (CR/RSI1-NA)" userId="507e51d1-8791-44f8-97d3-64f77a3e7d1b" providerId="ADAL" clId="{D0E50AA8-090A-9B4B-9193-65E27A9B79EE}" dt="2023-11-06T23:09:56.215" v="9255" actId="1038"/>
          <ac:spMkLst>
            <pc:docMk/>
            <pc:sldMk cId="1853447714" sldId="2134806339"/>
            <ac:spMk id="57" creationId="{10BBEBC0-24AA-876B-D0F2-D810C2A211BD}"/>
          </ac:spMkLst>
        </pc:spChg>
        <pc:spChg chg="mod">
          <ac:chgData name="Oltramari Alessandro (CR/RSI1-NA)" userId="507e51d1-8791-44f8-97d3-64f77a3e7d1b" providerId="ADAL" clId="{D0E50AA8-090A-9B4B-9193-65E27A9B79EE}" dt="2023-11-06T23:04:12.721" v="9137" actId="14100"/>
          <ac:spMkLst>
            <pc:docMk/>
            <pc:sldMk cId="1853447714" sldId="2134806339"/>
            <ac:spMk id="58" creationId="{C5955420-A871-4D8E-69BB-7249B811AD59}"/>
          </ac:spMkLst>
        </pc:spChg>
        <pc:spChg chg="mod">
          <ac:chgData name="Oltramari Alessandro (CR/RSI1-NA)" userId="507e51d1-8791-44f8-97d3-64f77a3e7d1b" providerId="ADAL" clId="{D0E50AA8-090A-9B4B-9193-65E27A9B79EE}" dt="2023-11-06T23:04:12.721" v="9137" actId="14100"/>
          <ac:spMkLst>
            <pc:docMk/>
            <pc:sldMk cId="1853447714" sldId="2134806339"/>
            <ac:spMk id="62" creationId="{E693A83E-6886-C7CE-0848-C39F2C568470}"/>
          </ac:spMkLst>
        </pc:spChg>
        <pc:spChg chg="mod">
          <ac:chgData name="Oltramari Alessandro (CR/RSI1-NA)" userId="507e51d1-8791-44f8-97d3-64f77a3e7d1b" providerId="ADAL" clId="{D0E50AA8-090A-9B4B-9193-65E27A9B79EE}" dt="2023-11-06T23:09:24.977" v="9228"/>
          <ac:spMkLst>
            <pc:docMk/>
            <pc:sldMk cId="1853447714" sldId="2134806339"/>
            <ac:spMk id="64" creationId="{617A0135-BE18-0859-9792-FD7E8787603F}"/>
          </ac:spMkLst>
        </pc:spChg>
        <pc:spChg chg="mod">
          <ac:chgData name="Oltramari Alessandro (CR/RSI1-NA)" userId="507e51d1-8791-44f8-97d3-64f77a3e7d1b" providerId="ADAL" clId="{D0E50AA8-090A-9B4B-9193-65E27A9B79EE}" dt="2023-11-06T23:04:12.721" v="9137" actId="14100"/>
          <ac:spMkLst>
            <pc:docMk/>
            <pc:sldMk cId="1853447714" sldId="2134806339"/>
            <ac:spMk id="66" creationId="{A30ABFF2-464F-2983-5CFB-C3B437301D08}"/>
          </ac:spMkLst>
        </pc:spChg>
        <pc:grpChg chg="mod">
          <ac:chgData name="Oltramari Alessandro (CR/RSI1-NA)" userId="507e51d1-8791-44f8-97d3-64f77a3e7d1b" providerId="ADAL" clId="{D0E50AA8-090A-9B4B-9193-65E27A9B79EE}" dt="2023-11-06T23:04:12.721" v="9137" actId="14100"/>
          <ac:grpSpMkLst>
            <pc:docMk/>
            <pc:sldMk cId="1853447714" sldId="2134806339"/>
            <ac:grpSpMk id="39" creationId="{B00E2AFA-035B-AA47-1B68-87D703A73633}"/>
          </ac:grpSpMkLst>
        </pc:grpChg>
        <pc:grpChg chg="mod">
          <ac:chgData name="Oltramari Alessandro (CR/RSI1-NA)" userId="507e51d1-8791-44f8-97d3-64f77a3e7d1b" providerId="ADAL" clId="{D0E50AA8-090A-9B4B-9193-65E27A9B79EE}" dt="2023-11-06T23:04:12.721" v="9137" actId="14100"/>
          <ac:grpSpMkLst>
            <pc:docMk/>
            <pc:sldMk cId="1853447714" sldId="2134806339"/>
            <ac:grpSpMk id="63" creationId="{E67F529C-AD11-BFE1-BD6C-D57407F4D4BA}"/>
          </ac:grpSpMkLst>
        </pc:grpChg>
        <pc:graphicFrameChg chg="del mod">
          <ac:chgData name="Oltramari Alessandro (CR/RSI1-NA)" userId="507e51d1-8791-44f8-97d3-64f77a3e7d1b" providerId="ADAL" clId="{D0E50AA8-090A-9B4B-9193-65E27A9B79EE}" dt="2023-10-31T19:52:11.272" v="540" actId="478"/>
          <ac:graphicFrameMkLst>
            <pc:docMk/>
            <pc:sldMk cId="1853447714" sldId="2134806339"/>
            <ac:graphicFrameMk id="2" creationId="{B21C21DD-542D-A214-115E-BF8C3A6FF6DC}"/>
          </ac:graphicFrameMkLst>
        </pc:graphicFrameChg>
        <pc:picChg chg="mod">
          <ac:chgData name="Oltramari Alessandro (CR/RSI1-NA)" userId="507e51d1-8791-44f8-97d3-64f77a3e7d1b" providerId="ADAL" clId="{D0E50AA8-090A-9B4B-9193-65E27A9B79EE}" dt="2023-11-06T23:04:12.721" v="9137" actId="14100"/>
          <ac:picMkLst>
            <pc:docMk/>
            <pc:sldMk cId="1853447714" sldId="2134806339"/>
            <ac:picMk id="41" creationId="{371DA4C7-8F58-8369-AF70-7F668D13E653}"/>
          </ac:picMkLst>
        </pc:picChg>
        <pc:picChg chg="mod">
          <ac:chgData name="Oltramari Alessandro (CR/RSI1-NA)" userId="507e51d1-8791-44f8-97d3-64f77a3e7d1b" providerId="ADAL" clId="{D0E50AA8-090A-9B4B-9193-65E27A9B79EE}" dt="2023-11-06T23:04:12.721" v="9137" actId="14100"/>
          <ac:picMkLst>
            <pc:docMk/>
            <pc:sldMk cId="1853447714" sldId="2134806339"/>
            <ac:picMk id="42" creationId="{07BB9A62-43EE-B8A2-B2B3-BD57A3E6D9B0}"/>
          </ac:picMkLst>
        </pc:picChg>
        <pc:picChg chg="mod">
          <ac:chgData name="Oltramari Alessandro (CR/RSI1-NA)" userId="507e51d1-8791-44f8-97d3-64f77a3e7d1b" providerId="ADAL" clId="{D0E50AA8-090A-9B4B-9193-65E27A9B79EE}" dt="2023-11-06T23:04:12.721" v="9137" actId="14100"/>
          <ac:picMkLst>
            <pc:docMk/>
            <pc:sldMk cId="1853447714" sldId="2134806339"/>
            <ac:picMk id="44" creationId="{4AA81D01-C967-BCFF-0B53-DBB84265C03B}"/>
          </ac:picMkLst>
        </pc:picChg>
        <pc:picChg chg="mod">
          <ac:chgData name="Oltramari Alessandro (CR/RSI1-NA)" userId="507e51d1-8791-44f8-97d3-64f77a3e7d1b" providerId="ADAL" clId="{D0E50AA8-090A-9B4B-9193-65E27A9B79EE}" dt="2023-11-06T23:04:12.721" v="9137" actId="14100"/>
          <ac:picMkLst>
            <pc:docMk/>
            <pc:sldMk cId="1853447714" sldId="2134806339"/>
            <ac:picMk id="45" creationId="{3B30BE04-0491-4DB3-7830-42146D908178}"/>
          </ac:picMkLst>
        </pc:picChg>
        <pc:picChg chg="mod">
          <ac:chgData name="Oltramari Alessandro (CR/RSI1-NA)" userId="507e51d1-8791-44f8-97d3-64f77a3e7d1b" providerId="ADAL" clId="{D0E50AA8-090A-9B4B-9193-65E27A9B79EE}" dt="2023-11-06T23:04:12.721" v="9137" actId="14100"/>
          <ac:picMkLst>
            <pc:docMk/>
            <pc:sldMk cId="1853447714" sldId="2134806339"/>
            <ac:picMk id="47" creationId="{954AF203-AA67-57A4-E1EF-6206AE9129D8}"/>
          </ac:picMkLst>
        </pc:picChg>
        <pc:picChg chg="mod">
          <ac:chgData name="Oltramari Alessandro (CR/RSI1-NA)" userId="507e51d1-8791-44f8-97d3-64f77a3e7d1b" providerId="ADAL" clId="{D0E50AA8-090A-9B4B-9193-65E27A9B79EE}" dt="2023-11-06T23:04:12.721" v="9137" actId="14100"/>
          <ac:picMkLst>
            <pc:docMk/>
            <pc:sldMk cId="1853447714" sldId="2134806339"/>
            <ac:picMk id="59" creationId="{F981C2AB-F392-0B82-EA3A-76BE8305C806}"/>
          </ac:picMkLst>
        </pc:picChg>
        <pc:picChg chg="mod">
          <ac:chgData name="Oltramari Alessandro (CR/RSI1-NA)" userId="507e51d1-8791-44f8-97d3-64f77a3e7d1b" providerId="ADAL" clId="{D0E50AA8-090A-9B4B-9193-65E27A9B79EE}" dt="2023-11-06T23:04:12.721" v="9137" actId="14100"/>
          <ac:picMkLst>
            <pc:docMk/>
            <pc:sldMk cId="1853447714" sldId="2134806339"/>
            <ac:picMk id="60" creationId="{EB6EC4C4-5605-E586-93D5-E5C0039601A9}"/>
          </ac:picMkLst>
        </pc:picChg>
        <pc:picChg chg="mod">
          <ac:chgData name="Oltramari Alessandro (CR/RSI1-NA)" userId="507e51d1-8791-44f8-97d3-64f77a3e7d1b" providerId="ADAL" clId="{D0E50AA8-090A-9B4B-9193-65E27A9B79EE}" dt="2023-11-06T23:04:12.721" v="9137" actId="14100"/>
          <ac:picMkLst>
            <pc:docMk/>
            <pc:sldMk cId="1853447714" sldId="2134806339"/>
            <ac:picMk id="61" creationId="{E366E7DA-49EC-F86B-5CDC-2EE2C7335D53}"/>
          </ac:picMkLst>
        </pc:picChg>
        <pc:picChg chg="mod">
          <ac:chgData name="Oltramari Alessandro (CR/RSI1-NA)" userId="507e51d1-8791-44f8-97d3-64f77a3e7d1b" providerId="ADAL" clId="{D0E50AA8-090A-9B4B-9193-65E27A9B79EE}" dt="2023-11-06T23:04:12.721" v="9137" actId="14100"/>
          <ac:picMkLst>
            <pc:docMk/>
            <pc:sldMk cId="1853447714" sldId="2134806339"/>
            <ac:picMk id="65" creationId="{60E90976-B7C7-DE29-FB99-C7E84E6ABC1C}"/>
          </ac:picMkLst>
        </pc:picChg>
        <pc:picChg chg="mod">
          <ac:chgData name="Oltramari Alessandro (CR/RSI1-NA)" userId="507e51d1-8791-44f8-97d3-64f77a3e7d1b" providerId="ADAL" clId="{D0E50AA8-090A-9B4B-9193-65E27A9B79EE}" dt="2023-11-06T23:04:12.721" v="9137" actId="14100"/>
          <ac:picMkLst>
            <pc:docMk/>
            <pc:sldMk cId="1853447714" sldId="2134806339"/>
            <ac:picMk id="74" creationId="{22E8C437-16D6-415A-5EF2-48EF7AAFC635}"/>
          </ac:picMkLst>
        </pc:picChg>
        <pc:cxnChg chg="mod">
          <ac:chgData name="Oltramari Alessandro (CR/RSI1-NA)" userId="507e51d1-8791-44f8-97d3-64f77a3e7d1b" providerId="ADAL" clId="{D0E50AA8-090A-9B4B-9193-65E27A9B79EE}" dt="2023-11-06T23:09:56.215" v="9255" actId="1038"/>
          <ac:cxnSpMkLst>
            <pc:docMk/>
            <pc:sldMk cId="1853447714" sldId="2134806339"/>
            <ac:cxnSpMk id="51" creationId="{2375638F-68DC-E195-F8C8-4837781ADB09}"/>
          </ac:cxnSpMkLst>
        </pc:cxnChg>
        <pc:cxnChg chg="mod">
          <ac:chgData name="Oltramari Alessandro (CR/RSI1-NA)" userId="507e51d1-8791-44f8-97d3-64f77a3e7d1b" providerId="ADAL" clId="{D0E50AA8-090A-9B4B-9193-65E27A9B79EE}" dt="2023-11-06T23:09:56.215" v="9255" actId="1038"/>
          <ac:cxnSpMkLst>
            <pc:docMk/>
            <pc:sldMk cId="1853447714" sldId="2134806339"/>
            <ac:cxnSpMk id="53" creationId="{6F9FB540-CDF2-2499-A71F-6E5DCFD13C4C}"/>
          </ac:cxnSpMkLst>
        </pc:cxnChg>
        <pc:cxnChg chg="mod">
          <ac:chgData name="Oltramari Alessandro (CR/RSI1-NA)" userId="507e51d1-8791-44f8-97d3-64f77a3e7d1b" providerId="ADAL" clId="{D0E50AA8-090A-9B4B-9193-65E27A9B79EE}" dt="2023-11-06T23:09:56.215" v="9255" actId="1038"/>
          <ac:cxnSpMkLst>
            <pc:docMk/>
            <pc:sldMk cId="1853447714" sldId="2134806339"/>
            <ac:cxnSpMk id="56" creationId="{0D0BB7AC-AAB0-1998-16CE-6FFD7C3EC6B1}"/>
          </ac:cxnSpMkLst>
        </pc:cxnChg>
      </pc:sldChg>
      <pc:sldChg chg="modSp mod modNotesTx">
        <pc:chgData name="Oltramari Alessandro (CR/RSI1-NA)" userId="507e51d1-8791-44f8-97d3-64f77a3e7d1b" providerId="ADAL" clId="{D0E50AA8-090A-9B4B-9193-65E27A9B79EE}" dt="2023-11-07T14:23:58.781" v="10524" actId="20577"/>
        <pc:sldMkLst>
          <pc:docMk/>
          <pc:sldMk cId="729827292" sldId="2134806348"/>
        </pc:sldMkLst>
        <pc:spChg chg="mod">
          <ac:chgData name="Oltramari Alessandro (CR/RSI1-NA)" userId="507e51d1-8791-44f8-97d3-64f77a3e7d1b" providerId="ADAL" clId="{D0E50AA8-090A-9B4B-9193-65E27A9B79EE}" dt="2023-11-07T14:17:08.237" v="10310" actId="20577"/>
          <ac:spMkLst>
            <pc:docMk/>
            <pc:sldMk cId="729827292" sldId="2134806348"/>
            <ac:spMk id="8" creationId="{F8F99FC7-B32C-4147-8148-637FCC7F53E3}"/>
          </ac:spMkLst>
        </pc:spChg>
      </pc:sldChg>
      <pc:sldChg chg="addSp modSp mod">
        <pc:chgData name="Oltramari Alessandro (CR/RSI1-NA)" userId="507e51d1-8791-44f8-97d3-64f77a3e7d1b" providerId="ADAL" clId="{D0E50AA8-090A-9B4B-9193-65E27A9B79EE}" dt="2023-11-08T14:23:38.158" v="16954" actId="1035"/>
        <pc:sldMkLst>
          <pc:docMk/>
          <pc:sldMk cId="2349161215" sldId="2134806349"/>
        </pc:sldMkLst>
        <pc:spChg chg="mod">
          <ac:chgData name="Oltramari Alessandro (CR/RSI1-NA)" userId="507e51d1-8791-44f8-97d3-64f77a3e7d1b" providerId="ADAL" clId="{D0E50AA8-090A-9B4B-9193-65E27A9B79EE}" dt="2023-11-08T14:23:31.977" v="16946" actId="1035"/>
          <ac:spMkLst>
            <pc:docMk/>
            <pc:sldMk cId="2349161215" sldId="2134806349"/>
            <ac:spMk id="7" creationId="{1DC8DEC3-ACD9-B217-C10B-2108AD3EA549}"/>
          </ac:spMkLst>
        </pc:spChg>
        <pc:spChg chg="mod">
          <ac:chgData name="Oltramari Alessandro (CR/RSI1-NA)" userId="507e51d1-8791-44f8-97d3-64f77a3e7d1b" providerId="ADAL" clId="{D0E50AA8-090A-9B4B-9193-65E27A9B79EE}" dt="2023-11-08T14:23:02.822" v="16933" actId="207"/>
          <ac:spMkLst>
            <pc:docMk/>
            <pc:sldMk cId="2349161215" sldId="2134806349"/>
            <ac:spMk id="12" creationId="{FAEF8E8C-40D6-6201-FA89-D5797A09207B}"/>
          </ac:spMkLst>
        </pc:spChg>
        <pc:spChg chg="mod">
          <ac:chgData name="Oltramari Alessandro (CR/RSI1-NA)" userId="507e51d1-8791-44f8-97d3-64f77a3e7d1b" providerId="ADAL" clId="{D0E50AA8-090A-9B4B-9193-65E27A9B79EE}" dt="2023-11-07T14:25:35.496" v="10528" actId="20577"/>
          <ac:spMkLst>
            <pc:docMk/>
            <pc:sldMk cId="2349161215" sldId="2134806349"/>
            <ac:spMk id="13" creationId="{00000000-0000-0000-0000-000000000000}"/>
          </ac:spMkLst>
        </pc:spChg>
        <pc:spChg chg="mod">
          <ac:chgData name="Oltramari Alessandro (CR/RSI1-NA)" userId="507e51d1-8791-44f8-97d3-64f77a3e7d1b" providerId="ADAL" clId="{D0E50AA8-090A-9B4B-9193-65E27A9B79EE}" dt="2023-11-08T14:23:31.977" v="16946" actId="1035"/>
          <ac:spMkLst>
            <pc:docMk/>
            <pc:sldMk cId="2349161215" sldId="2134806349"/>
            <ac:spMk id="25" creationId="{C6D0106B-33F3-63BB-B1B3-5B646B994F4C}"/>
          </ac:spMkLst>
        </pc:spChg>
        <pc:picChg chg="mod">
          <ac:chgData name="Oltramari Alessandro (CR/RSI1-NA)" userId="507e51d1-8791-44f8-97d3-64f77a3e7d1b" providerId="ADAL" clId="{D0E50AA8-090A-9B4B-9193-65E27A9B79EE}" dt="2023-11-08T14:23:31.977" v="16946" actId="1035"/>
          <ac:picMkLst>
            <pc:docMk/>
            <pc:sldMk cId="2349161215" sldId="2134806349"/>
            <ac:picMk id="4" creationId="{1FA695E3-34B3-11BF-5758-E07F61011E95}"/>
          </ac:picMkLst>
        </pc:picChg>
        <pc:picChg chg="add mod">
          <ac:chgData name="Oltramari Alessandro (CR/RSI1-NA)" userId="507e51d1-8791-44f8-97d3-64f77a3e7d1b" providerId="ADAL" clId="{D0E50AA8-090A-9B4B-9193-65E27A9B79EE}" dt="2023-11-08T14:23:20.240" v="16935" actId="1076"/>
          <ac:picMkLst>
            <pc:docMk/>
            <pc:sldMk cId="2349161215" sldId="2134806349"/>
            <ac:picMk id="8" creationId="{379AC273-54D7-45E7-9BB5-0C513809E152}"/>
          </ac:picMkLst>
        </pc:picChg>
        <pc:picChg chg="mod">
          <ac:chgData name="Oltramari Alessandro (CR/RSI1-NA)" userId="507e51d1-8791-44f8-97d3-64f77a3e7d1b" providerId="ADAL" clId="{D0E50AA8-090A-9B4B-9193-65E27A9B79EE}" dt="2023-11-08T14:23:31.977" v="16946" actId="1035"/>
          <ac:picMkLst>
            <pc:docMk/>
            <pc:sldMk cId="2349161215" sldId="2134806349"/>
            <ac:picMk id="15" creationId="{D6A8329B-8EEB-5A1D-4CD8-1814D7B9211A}"/>
          </ac:picMkLst>
        </pc:picChg>
        <pc:picChg chg="mod">
          <ac:chgData name="Oltramari Alessandro (CR/RSI1-NA)" userId="507e51d1-8791-44f8-97d3-64f77a3e7d1b" providerId="ADAL" clId="{D0E50AA8-090A-9B4B-9193-65E27A9B79EE}" dt="2023-11-08T14:23:31.977" v="16946" actId="1035"/>
          <ac:picMkLst>
            <pc:docMk/>
            <pc:sldMk cId="2349161215" sldId="2134806349"/>
            <ac:picMk id="26" creationId="{D3D23E20-1615-28BC-84CA-73A92EADB70B}"/>
          </ac:picMkLst>
        </pc:picChg>
        <pc:cxnChg chg="mod">
          <ac:chgData name="Oltramari Alessandro (CR/RSI1-NA)" userId="507e51d1-8791-44f8-97d3-64f77a3e7d1b" providerId="ADAL" clId="{D0E50AA8-090A-9B4B-9193-65E27A9B79EE}" dt="2023-11-08T14:23:38.158" v="16954" actId="1035"/>
          <ac:cxnSpMkLst>
            <pc:docMk/>
            <pc:sldMk cId="2349161215" sldId="2134806349"/>
            <ac:cxnSpMk id="16" creationId="{AD9B5643-A982-6077-244E-82CE1A2A7EA4}"/>
          </ac:cxnSpMkLst>
        </pc:cxnChg>
      </pc:sldChg>
      <pc:sldChg chg="add del">
        <pc:chgData name="Oltramari Alessandro (CR/RSI1-NA)" userId="507e51d1-8791-44f8-97d3-64f77a3e7d1b" providerId="ADAL" clId="{D0E50AA8-090A-9B4B-9193-65E27A9B79EE}" dt="2023-11-08T03:17:08.527" v="16859" actId="2696"/>
        <pc:sldMkLst>
          <pc:docMk/>
          <pc:sldMk cId="2796412119" sldId="2134806350"/>
        </pc:sldMkLst>
      </pc:sldChg>
      <pc:sldChg chg="del">
        <pc:chgData name="Oltramari Alessandro (CR/RSI1-NA)" userId="507e51d1-8791-44f8-97d3-64f77a3e7d1b" providerId="ADAL" clId="{D0E50AA8-090A-9B4B-9193-65E27A9B79EE}" dt="2023-10-31T20:12:37.386" v="686" actId="2696"/>
        <pc:sldMkLst>
          <pc:docMk/>
          <pc:sldMk cId="2363080478" sldId="2134806351"/>
        </pc:sldMkLst>
      </pc:sldChg>
      <pc:sldChg chg="del">
        <pc:chgData name="Oltramari Alessandro (CR/RSI1-NA)" userId="507e51d1-8791-44f8-97d3-64f77a3e7d1b" providerId="ADAL" clId="{D0E50AA8-090A-9B4B-9193-65E27A9B79EE}" dt="2023-10-31T20:12:37.388" v="687" actId="2696"/>
        <pc:sldMkLst>
          <pc:docMk/>
          <pc:sldMk cId="4373081" sldId="2134806382"/>
        </pc:sldMkLst>
      </pc:sldChg>
      <pc:sldChg chg="delSp modSp mod">
        <pc:chgData name="Oltramari Alessandro (CR/RSI1-NA)" userId="507e51d1-8791-44f8-97d3-64f77a3e7d1b" providerId="ADAL" clId="{D0E50AA8-090A-9B4B-9193-65E27A9B79EE}" dt="2023-11-07T15:14:53.373" v="11713" actId="20577"/>
        <pc:sldMkLst>
          <pc:docMk/>
          <pc:sldMk cId="1891272573" sldId="2134806386"/>
        </pc:sldMkLst>
        <pc:spChg chg="mod">
          <ac:chgData name="Oltramari Alessandro (CR/RSI1-NA)" userId="507e51d1-8791-44f8-97d3-64f77a3e7d1b" providerId="ADAL" clId="{D0E50AA8-090A-9B4B-9193-65E27A9B79EE}" dt="2023-10-31T19:51:47.735" v="534"/>
          <ac:spMkLst>
            <pc:docMk/>
            <pc:sldMk cId="1891272573" sldId="2134806386"/>
            <ac:spMk id="3" creationId="{FD8D5B3B-8D89-4A68-8C36-7E76A60B834F}"/>
          </ac:spMkLst>
        </pc:spChg>
        <pc:spChg chg="del">
          <ac:chgData name="Oltramari Alessandro (CR/RSI1-NA)" userId="507e51d1-8791-44f8-97d3-64f77a3e7d1b" providerId="ADAL" clId="{D0E50AA8-090A-9B4B-9193-65E27A9B79EE}" dt="2023-11-06T22:03:26.912" v="6966" actId="478"/>
          <ac:spMkLst>
            <pc:docMk/>
            <pc:sldMk cId="1891272573" sldId="2134806386"/>
            <ac:spMk id="5" creationId="{36FF3B98-979D-A36E-AD2B-5C18D820B63A}"/>
          </ac:spMkLst>
        </pc:spChg>
        <pc:spChg chg="mod">
          <ac:chgData name="Oltramari Alessandro (CR/RSI1-NA)" userId="507e51d1-8791-44f8-97d3-64f77a3e7d1b" providerId="ADAL" clId="{D0E50AA8-090A-9B4B-9193-65E27A9B79EE}" dt="2023-11-06T22:03:55.076" v="6991" actId="1036"/>
          <ac:spMkLst>
            <pc:docMk/>
            <pc:sldMk cId="1891272573" sldId="2134806386"/>
            <ac:spMk id="10" creationId="{8749C84A-FC9E-1A27-AD75-C61913ECFE85}"/>
          </ac:spMkLst>
        </pc:spChg>
        <pc:spChg chg="mod">
          <ac:chgData name="Oltramari Alessandro (CR/RSI1-NA)" userId="507e51d1-8791-44f8-97d3-64f77a3e7d1b" providerId="ADAL" clId="{D0E50AA8-090A-9B4B-9193-65E27A9B79EE}" dt="2023-11-06T22:03:55.076" v="6991" actId="1036"/>
          <ac:spMkLst>
            <pc:docMk/>
            <pc:sldMk cId="1891272573" sldId="2134806386"/>
            <ac:spMk id="15" creationId="{C6C3652E-816F-A7D5-4446-081456EB879D}"/>
          </ac:spMkLst>
        </pc:spChg>
        <pc:spChg chg="mod">
          <ac:chgData name="Oltramari Alessandro (CR/RSI1-NA)" userId="507e51d1-8791-44f8-97d3-64f77a3e7d1b" providerId="ADAL" clId="{D0E50AA8-090A-9B4B-9193-65E27A9B79EE}" dt="2023-11-06T22:05:19.288" v="7010" actId="403"/>
          <ac:spMkLst>
            <pc:docMk/>
            <pc:sldMk cId="1891272573" sldId="2134806386"/>
            <ac:spMk id="16" creationId="{C319485E-C9AF-5CC1-A006-E22326D90C2A}"/>
          </ac:spMkLst>
        </pc:spChg>
        <pc:spChg chg="mod">
          <ac:chgData name="Oltramari Alessandro (CR/RSI1-NA)" userId="507e51d1-8791-44f8-97d3-64f77a3e7d1b" providerId="ADAL" clId="{D0E50AA8-090A-9B4B-9193-65E27A9B79EE}" dt="2023-11-07T15:14:53.373" v="11713" actId="20577"/>
          <ac:spMkLst>
            <pc:docMk/>
            <pc:sldMk cId="1891272573" sldId="2134806386"/>
            <ac:spMk id="19" creationId="{1CF0E2B1-C937-45EC-8399-5A86A3825358}"/>
          </ac:spMkLst>
        </pc:spChg>
        <pc:picChg chg="mod">
          <ac:chgData name="Oltramari Alessandro (CR/RSI1-NA)" userId="507e51d1-8791-44f8-97d3-64f77a3e7d1b" providerId="ADAL" clId="{D0E50AA8-090A-9B4B-9193-65E27A9B79EE}" dt="2023-11-06T22:03:55.076" v="6991" actId="1036"/>
          <ac:picMkLst>
            <pc:docMk/>
            <pc:sldMk cId="1891272573" sldId="2134806386"/>
            <ac:picMk id="9" creationId="{0D367DDA-B214-53C6-BEBF-16A1C473DA51}"/>
          </ac:picMkLst>
        </pc:picChg>
        <pc:picChg chg="mod">
          <ac:chgData name="Oltramari Alessandro (CR/RSI1-NA)" userId="507e51d1-8791-44f8-97d3-64f77a3e7d1b" providerId="ADAL" clId="{D0E50AA8-090A-9B4B-9193-65E27A9B79EE}" dt="2023-11-06T22:03:55.076" v="6991" actId="1036"/>
          <ac:picMkLst>
            <pc:docMk/>
            <pc:sldMk cId="1891272573" sldId="2134806386"/>
            <ac:picMk id="13" creationId="{CA500CD3-82E2-7F48-83F3-0F527B7FCFAA}"/>
          </ac:picMkLst>
        </pc:picChg>
        <pc:picChg chg="mod">
          <ac:chgData name="Oltramari Alessandro (CR/RSI1-NA)" userId="507e51d1-8791-44f8-97d3-64f77a3e7d1b" providerId="ADAL" clId="{D0E50AA8-090A-9B4B-9193-65E27A9B79EE}" dt="2023-11-06T22:03:55.076" v="6991" actId="1036"/>
          <ac:picMkLst>
            <pc:docMk/>
            <pc:sldMk cId="1891272573" sldId="2134806386"/>
            <ac:picMk id="14" creationId="{2DF51EC4-D332-E3DA-0728-3468C0C27D89}"/>
          </ac:picMkLst>
        </pc:picChg>
        <pc:picChg chg="mod">
          <ac:chgData name="Oltramari Alessandro (CR/RSI1-NA)" userId="507e51d1-8791-44f8-97d3-64f77a3e7d1b" providerId="ADAL" clId="{D0E50AA8-090A-9B4B-9193-65E27A9B79EE}" dt="2023-11-06T22:03:55.076" v="6991" actId="1036"/>
          <ac:picMkLst>
            <pc:docMk/>
            <pc:sldMk cId="1891272573" sldId="2134806386"/>
            <ac:picMk id="18" creationId="{E99FBF86-DA85-EB5B-1B34-862EA9FECE45}"/>
          </ac:picMkLst>
        </pc:picChg>
      </pc:sldChg>
      <pc:sldChg chg="addSp delSp modSp add mod">
        <pc:chgData name="Oltramari Alessandro (CR/RSI1-NA)" userId="507e51d1-8791-44f8-97d3-64f77a3e7d1b" providerId="ADAL" clId="{D0E50AA8-090A-9B4B-9193-65E27A9B79EE}" dt="2023-11-07T15:09:07.065" v="11623" actId="20577"/>
        <pc:sldMkLst>
          <pc:docMk/>
          <pc:sldMk cId="2124224005" sldId="2134806387"/>
        </pc:sldMkLst>
        <pc:spChg chg="mod">
          <ac:chgData name="Oltramari Alessandro (CR/RSI1-NA)" userId="507e51d1-8791-44f8-97d3-64f77a3e7d1b" providerId="ADAL" clId="{D0E50AA8-090A-9B4B-9193-65E27A9B79EE}" dt="2023-10-31T19:51:44.443" v="533"/>
          <ac:spMkLst>
            <pc:docMk/>
            <pc:sldMk cId="2124224005" sldId="2134806387"/>
            <ac:spMk id="3" creationId="{AE6BAE94-ED72-B69F-3A47-4F131E2D7970}"/>
          </ac:spMkLst>
        </pc:spChg>
        <pc:spChg chg="add del mod">
          <ac:chgData name="Oltramari Alessandro (CR/RSI1-NA)" userId="507e51d1-8791-44f8-97d3-64f77a3e7d1b" providerId="ADAL" clId="{D0E50AA8-090A-9B4B-9193-65E27A9B79EE}" dt="2023-11-07T15:07:57.437" v="11609" actId="478"/>
          <ac:spMkLst>
            <pc:docMk/>
            <pc:sldMk cId="2124224005" sldId="2134806387"/>
            <ac:spMk id="4" creationId="{D787DD1C-7A2D-FDB1-ED5F-D904B0B41B12}"/>
          </ac:spMkLst>
        </pc:spChg>
        <pc:spChg chg="mod">
          <ac:chgData name="Oltramari Alessandro (CR/RSI1-NA)" userId="507e51d1-8791-44f8-97d3-64f77a3e7d1b" providerId="ADAL" clId="{D0E50AA8-090A-9B4B-9193-65E27A9B79EE}" dt="2023-11-07T15:09:07.065" v="11623" actId="20577"/>
          <ac:spMkLst>
            <pc:docMk/>
            <pc:sldMk cId="2124224005" sldId="2134806387"/>
            <ac:spMk id="6" creationId="{F2AF3009-B71F-3A71-D8F6-916DE03E23A2}"/>
          </ac:spMkLst>
        </pc:spChg>
        <pc:spChg chg="add del mod">
          <ac:chgData name="Oltramari Alessandro (CR/RSI1-NA)" userId="507e51d1-8791-44f8-97d3-64f77a3e7d1b" providerId="ADAL" clId="{D0E50AA8-090A-9B4B-9193-65E27A9B79EE}" dt="2023-11-07T15:09:03.980" v="11617" actId="478"/>
          <ac:spMkLst>
            <pc:docMk/>
            <pc:sldMk cId="2124224005" sldId="2134806387"/>
            <ac:spMk id="7" creationId="{1076ABDE-B0BE-1A55-B833-AB97737CED60}"/>
          </ac:spMkLst>
        </pc:spChg>
      </pc:sldChg>
      <pc:sldChg chg="addSp delSp modSp add mod ord">
        <pc:chgData name="Oltramari Alessandro (CR/RSI1-NA)" userId="507e51d1-8791-44f8-97d3-64f77a3e7d1b" providerId="ADAL" clId="{D0E50AA8-090A-9B4B-9193-65E27A9B79EE}" dt="2023-11-08T14:30:25.132" v="16962" actId="20577"/>
        <pc:sldMkLst>
          <pc:docMk/>
          <pc:sldMk cId="1289885001" sldId="2134806388"/>
        </pc:sldMkLst>
        <pc:spChg chg="mod">
          <ac:chgData name="Oltramari Alessandro (CR/RSI1-NA)" userId="507e51d1-8791-44f8-97d3-64f77a3e7d1b" providerId="ADAL" clId="{D0E50AA8-090A-9B4B-9193-65E27A9B79EE}" dt="2023-11-02T16:58:01.960" v="2000" actId="20577"/>
          <ac:spMkLst>
            <pc:docMk/>
            <pc:sldMk cId="1289885001" sldId="2134806388"/>
            <ac:spMk id="2" creationId="{B7593B39-5F45-9656-4507-1048A74AD8B0}"/>
          </ac:spMkLst>
        </pc:spChg>
        <pc:spChg chg="mod">
          <ac:chgData name="Oltramari Alessandro (CR/RSI1-NA)" userId="507e51d1-8791-44f8-97d3-64f77a3e7d1b" providerId="ADAL" clId="{D0E50AA8-090A-9B4B-9193-65E27A9B79EE}" dt="2023-10-31T19:29:23.690" v="291" actId="20577"/>
          <ac:spMkLst>
            <pc:docMk/>
            <pc:sldMk cId="1289885001" sldId="2134806388"/>
            <ac:spMk id="3" creationId="{B89D02EB-6480-E03A-A2CF-C853F95B663A}"/>
          </ac:spMkLst>
        </pc:spChg>
        <pc:spChg chg="add del mod">
          <ac:chgData name="Oltramari Alessandro (CR/RSI1-NA)" userId="507e51d1-8791-44f8-97d3-64f77a3e7d1b" providerId="ADAL" clId="{D0E50AA8-090A-9B4B-9193-65E27A9B79EE}" dt="2023-11-02T16:52:37.541" v="1777" actId="478"/>
          <ac:spMkLst>
            <pc:docMk/>
            <pc:sldMk cId="1289885001" sldId="2134806388"/>
            <ac:spMk id="4" creationId="{EA35E98D-9EF9-48A4-5EF9-BDA60AAD33DB}"/>
          </ac:spMkLst>
        </pc:spChg>
        <pc:spChg chg="add del mod">
          <ac:chgData name="Oltramari Alessandro (CR/RSI1-NA)" userId="507e51d1-8791-44f8-97d3-64f77a3e7d1b" providerId="ADAL" clId="{D0E50AA8-090A-9B4B-9193-65E27A9B79EE}" dt="2023-11-06T21:51:08.025" v="6670"/>
          <ac:spMkLst>
            <pc:docMk/>
            <pc:sldMk cId="1289885001" sldId="2134806388"/>
            <ac:spMk id="5" creationId="{C3E48F78-15C8-6C08-DAD9-D5328BA1EF71}"/>
          </ac:spMkLst>
        </pc:spChg>
        <pc:spChg chg="mod">
          <ac:chgData name="Oltramari Alessandro (CR/RSI1-NA)" userId="507e51d1-8791-44f8-97d3-64f77a3e7d1b" providerId="ADAL" clId="{D0E50AA8-090A-9B4B-9193-65E27A9B79EE}" dt="2023-11-08T14:30:25.132" v="16962" actId="20577"/>
          <ac:spMkLst>
            <pc:docMk/>
            <pc:sldMk cId="1289885001" sldId="2134806388"/>
            <ac:spMk id="7" creationId="{A63318B6-1992-083F-D27D-AAD3169CA05C}"/>
          </ac:spMkLst>
        </pc:spChg>
        <pc:spChg chg="add del mod">
          <ac:chgData name="Oltramari Alessandro (CR/RSI1-NA)" userId="507e51d1-8791-44f8-97d3-64f77a3e7d1b" providerId="ADAL" clId="{D0E50AA8-090A-9B4B-9193-65E27A9B79EE}" dt="2023-11-07T18:57:17.994" v="13800" actId="478"/>
          <ac:spMkLst>
            <pc:docMk/>
            <pc:sldMk cId="1289885001" sldId="2134806388"/>
            <ac:spMk id="8" creationId="{513A623B-BBA9-4F63-98B3-7CF6E4CFE991}"/>
          </ac:spMkLst>
        </pc:spChg>
        <pc:spChg chg="add del mod">
          <ac:chgData name="Oltramari Alessandro (CR/RSI1-NA)" userId="507e51d1-8791-44f8-97d3-64f77a3e7d1b" providerId="ADAL" clId="{D0E50AA8-090A-9B4B-9193-65E27A9B79EE}" dt="2023-11-08T02:16:32.620" v="16693" actId="478"/>
          <ac:spMkLst>
            <pc:docMk/>
            <pc:sldMk cId="1289885001" sldId="2134806388"/>
            <ac:spMk id="9" creationId="{91065CE5-3FD0-74F9-B4BE-E28EFC887444}"/>
          </ac:spMkLst>
        </pc:spChg>
      </pc:sldChg>
      <pc:sldChg chg="modSp add mod ord">
        <pc:chgData name="Oltramari Alessandro (CR/RSI1-NA)" userId="507e51d1-8791-44f8-97d3-64f77a3e7d1b" providerId="ADAL" clId="{D0E50AA8-090A-9B4B-9193-65E27A9B79EE}" dt="2023-11-08T02:29:21.155" v="16777" actId="20577"/>
        <pc:sldMkLst>
          <pc:docMk/>
          <pc:sldMk cId="3864421290" sldId="2134806395"/>
        </pc:sldMkLst>
        <pc:spChg chg="mod">
          <ac:chgData name="Oltramari Alessandro (CR/RSI1-NA)" userId="507e51d1-8791-44f8-97d3-64f77a3e7d1b" providerId="ADAL" clId="{D0E50AA8-090A-9B4B-9193-65E27A9B79EE}" dt="2023-11-01T20:26:59.595" v="1190" actId="20577"/>
          <ac:spMkLst>
            <pc:docMk/>
            <pc:sldMk cId="3864421290" sldId="2134806395"/>
            <ac:spMk id="2" creationId="{4BC2FB84-8AFD-ECAA-9855-496B94C9678E}"/>
          </ac:spMkLst>
        </pc:spChg>
        <pc:spChg chg="mod">
          <ac:chgData name="Oltramari Alessandro (CR/RSI1-NA)" userId="507e51d1-8791-44f8-97d3-64f77a3e7d1b" providerId="ADAL" clId="{D0E50AA8-090A-9B4B-9193-65E27A9B79EE}" dt="2023-11-01T20:26:47.556" v="1147" actId="20577"/>
          <ac:spMkLst>
            <pc:docMk/>
            <pc:sldMk cId="3864421290" sldId="2134806395"/>
            <ac:spMk id="3" creationId="{41BF0C93-096E-01B8-6074-6C94DAE21DD5}"/>
          </ac:spMkLst>
        </pc:spChg>
        <pc:spChg chg="mod">
          <ac:chgData name="Oltramari Alessandro (CR/RSI1-NA)" userId="507e51d1-8791-44f8-97d3-64f77a3e7d1b" providerId="ADAL" clId="{D0E50AA8-090A-9B4B-9193-65E27A9B79EE}" dt="2023-11-08T02:29:21.155" v="16777" actId="20577"/>
          <ac:spMkLst>
            <pc:docMk/>
            <pc:sldMk cId="3864421290" sldId="2134806395"/>
            <ac:spMk id="4" creationId="{3ACDB237-674E-F963-68CF-C45C0FD79B9C}"/>
          </ac:spMkLst>
        </pc:spChg>
      </pc:sldChg>
      <pc:sldChg chg="addSp delSp modSp add mod modNotesTx">
        <pc:chgData name="Oltramari Alessandro (CR/RSI1-NA)" userId="507e51d1-8791-44f8-97d3-64f77a3e7d1b" providerId="ADAL" clId="{D0E50AA8-090A-9B4B-9193-65E27A9B79EE}" dt="2023-11-08T20:59:08.397" v="18151" actId="20577"/>
        <pc:sldMkLst>
          <pc:docMk/>
          <pc:sldMk cId="483806089" sldId="2134806398"/>
        </pc:sldMkLst>
        <pc:spChg chg="mod">
          <ac:chgData name="Oltramari Alessandro (CR/RSI1-NA)" userId="507e51d1-8791-44f8-97d3-64f77a3e7d1b" providerId="ADAL" clId="{D0E50AA8-090A-9B4B-9193-65E27A9B79EE}" dt="2023-11-06T21:57:27.308" v="6744" actId="20577"/>
          <ac:spMkLst>
            <pc:docMk/>
            <pc:sldMk cId="483806089" sldId="2134806398"/>
            <ac:spMk id="9" creationId="{F5A4C037-A78B-1539-B108-130157C7F01E}"/>
          </ac:spMkLst>
        </pc:spChg>
        <pc:spChg chg="mod">
          <ac:chgData name="Oltramari Alessandro (CR/RSI1-NA)" userId="507e51d1-8791-44f8-97d3-64f77a3e7d1b" providerId="ADAL" clId="{D0E50AA8-090A-9B4B-9193-65E27A9B79EE}" dt="2023-11-07T17:59:53.335" v="13157"/>
          <ac:spMkLst>
            <pc:docMk/>
            <pc:sldMk cId="483806089" sldId="2134806398"/>
            <ac:spMk id="10" creationId="{E6CBD691-B8E0-1175-8208-2CE856728DBD}"/>
          </ac:spMkLst>
        </pc:spChg>
        <pc:graphicFrameChg chg="modGraphic">
          <ac:chgData name="Oltramari Alessandro (CR/RSI1-NA)" userId="507e51d1-8791-44f8-97d3-64f77a3e7d1b" providerId="ADAL" clId="{D0E50AA8-090A-9B4B-9193-65E27A9B79EE}" dt="2023-11-08T20:59:08.397" v="18151" actId="20577"/>
          <ac:graphicFrameMkLst>
            <pc:docMk/>
            <pc:sldMk cId="483806089" sldId="2134806398"/>
            <ac:graphicFrameMk id="4" creationId="{77DBB15C-A163-DF31-09F8-3938DBE5A06D}"/>
          </ac:graphicFrameMkLst>
        </pc:graphicFrameChg>
        <pc:picChg chg="add mod">
          <ac:chgData name="Oltramari Alessandro (CR/RSI1-NA)" userId="507e51d1-8791-44f8-97d3-64f77a3e7d1b" providerId="ADAL" clId="{D0E50AA8-090A-9B4B-9193-65E27A9B79EE}" dt="2023-11-08T02:34:24.366" v="16789" actId="1076"/>
          <ac:picMkLst>
            <pc:docMk/>
            <pc:sldMk cId="483806089" sldId="2134806398"/>
            <ac:picMk id="2" creationId="{BC53BD1E-5D0E-7F9B-41E5-124228A438F6}"/>
          </ac:picMkLst>
        </pc:picChg>
        <pc:picChg chg="add mod">
          <ac:chgData name="Oltramari Alessandro (CR/RSI1-NA)" userId="507e51d1-8791-44f8-97d3-64f77a3e7d1b" providerId="ADAL" clId="{D0E50AA8-090A-9B4B-9193-65E27A9B79EE}" dt="2023-11-08T02:34:16.590" v="16787" actId="1076"/>
          <ac:picMkLst>
            <pc:docMk/>
            <pc:sldMk cId="483806089" sldId="2134806398"/>
            <ac:picMk id="3" creationId="{FC63FBE4-1B59-4C66-C8C0-2CF79C04CDC0}"/>
          </ac:picMkLst>
        </pc:picChg>
        <pc:picChg chg="add mod">
          <ac:chgData name="Oltramari Alessandro (CR/RSI1-NA)" userId="507e51d1-8791-44f8-97d3-64f77a3e7d1b" providerId="ADAL" clId="{D0E50AA8-090A-9B4B-9193-65E27A9B79EE}" dt="2023-11-08T02:34:05.824" v="16786" actId="1076"/>
          <ac:picMkLst>
            <pc:docMk/>
            <pc:sldMk cId="483806089" sldId="2134806398"/>
            <ac:picMk id="5" creationId="{C0FAFBDB-9940-C244-E2DF-BE8EAE3DC7DF}"/>
          </ac:picMkLst>
        </pc:picChg>
        <pc:picChg chg="add mod">
          <ac:chgData name="Oltramari Alessandro (CR/RSI1-NA)" userId="507e51d1-8791-44f8-97d3-64f77a3e7d1b" providerId="ADAL" clId="{D0E50AA8-090A-9B4B-9193-65E27A9B79EE}" dt="2023-11-07T18:04:05.111" v="13226" actId="1076"/>
          <ac:picMkLst>
            <pc:docMk/>
            <pc:sldMk cId="483806089" sldId="2134806398"/>
            <ac:picMk id="6" creationId="{9F9F16AA-A04D-8436-D4BF-401911A0144E}"/>
          </ac:picMkLst>
        </pc:picChg>
        <pc:picChg chg="add mod">
          <ac:chgData name="Oltramari Alessandro (CR/RSI1-NA)" userId="507e51d1-8791-44f8-97d3-64f77a3e7d1b" providerId="ADAL" clId="{D0E50AA8-090A-9B4B-9193-65E27A9B79EE}" dt="2023-11-07T18:04:01.575" v="13225" actId="1076"/>
          <ac:picMkLst>
            <pc:docMk/>
            <pc:sldMk cId="483806089" sldId="2134806398"/>
            <ac:picMk id="7" creationId="{8E57134E-46D0-531A-AB67-262C660131EB}"/>
          </ac:picMkLst>
        </pc:picChg>
        <pc:picChg chg="add del mod">
          <ac:chgData name="Oltramari Alessandro (CR/RSI1-NA)" userId="507e51d1-8791-44f8-97d3-64f77a3e7d1b" providerId="ADAL" clId="{D0E50AA8-090A-9B4B-9193-65E27A9B79EE}" dt="2023-11-07T21:41:26.515" v="15732" actId="478"/>
          <ac:picMkLst>
            <pc:docMk/>
            <pc:sldMk cId="483806089" sldId="2134806398"/>
            <ac:picMk id="6146" creationId="{F7240FC3-1F33-842B-935B-B85DB9423521}"/>
          </ac:picMkLst>
        </pc:picChg>
        <pc:picChg chg="add mod">
          <ac:chgData name="Oltramari Alessandro (CR/RSI1-NA)" userId="507e51d1-8791-44f8-97d3-64f77a3e7d1b" providerId="ADAL" clId="{D0E50AA8-090A-9B4B-9193-65E27A9B79EE}" dt="2023-11-08T02:34:19.956" v="16788" actId="1076"/>
          <ac:picMkLst>
            <pc:docMk/>
            <pc:sldMk cId="483806089" sldId="2134806398"/>
            <ac:picMk id="6148" creationId="{B34D2939-93BD-F89B-651C-86627A3FD2A8}"/>
          </ac:picMkLst>
        </pc:picChg>
      </pc:sldChg>
      <pc:sldChg chg="addSp delSp modSp add del mod">
        <pc:chgData name="Oltramari Alessandro (CR/RSI1-NA)" userId="507e51d1-8791-44f8-97d3-64f77a3e7d1b" providerId="ADAL" clId="{D0E50AA8-090A-9B4B-9193-65E27A9B79EE}" dt="2023-11-06T21:56:29.840" v="6677" actId="2696"/>
        <pc:sldMkLst>
          <pc:docMk/>
          <pc:sldMk cId="998790771" sldId="2134806398"/>
        </pc:sldMkLst>
        <pc:spChg chg="add del mod">
          <ac:chgData name="Oltramari Alessandro (CR/RSI1-NA)" userId="507e51d1-8791-44f8-97d3-64f77a3e7d1b" providerId="ADAL" clId="{D0E50AA8-090A-9B4B-9193-65E27A9B79EE}" dt="2023-11-02T16:56:11.653" v="1869" actId="478"/>
          <ac:spMkLst>
            <pc:docMk/>
            <pc:sldMk cId="998790771" sldId="2134806398"/>
            <ac:spMk id="2" creationId="{8344CFD5-AA17-4704-A9CA-F3198820B40E}"/>
          </ac:spMkLst>
        </pc:spChg>
        <pc:spChg chg="mod">
          <ac:chgData name="Oltramari Alessandro (CR/RSI1-NA)" userId="507e51d1-8791-44f8-97d3-64f77a3e7d1b" providerId="ADAL" clId="{D0E50AA8-090A-9B4B-9193-65E27A9B79EE}" dt="2023-10-31T20:31:32.865" v="729"/>
          <ac:spMkLst>
            <pc:docMk/>
            <pc:sldMk cId="998790771" sldId="2134806398"/>
            <ac:spMk id="10" creationId="{E6CBD691-B8E0-1175-8208-2CE856728DBD}"/>
          </ac:spMkLst>
        </pc:spChg>
        <pc:graphicFrameChg chg="modGraphic">
          <ac:chgData name="Oltramari Alessandro (CR/RSI1-NA)" userId="507e51d1-8791-44f8-97d3-64f77a3e7d1b" providerId="ADAL" clId="{D0E50AA8-090A-9B4B-9193-65E27A9B79EE}" dt="2023-10-31T19:29:55.579" v="293" actId="207"/>
          <ac:graphicFrameMkLst>
            <pc:docMk/>
            <pc:sldMk cId="998790771" sldId="2134806398"/>
            <ac:graphicFrameMk id="4" creationId="{77DBB15C-A163-DF31-09F8-3938DBE5A06D}"/>
          </ac:graphicFrameMkLst>
        </pc:graphicFrameChg>
      </pc:sldChg>
      <pc:sldChg chg="addSp delSp modSp add mod ord chgLayout">
        <pc:chgData name="Oltramari Alessandro (CR/RSI1-NA)" userId="507e51d1-8791-44f8-97d3-64f77a3e7d1b" providerId="ADAL" clId="{D0E50AA8-090A-9B4B-9193-65E27A9B79EE}" dt="2023-11-07T21:38:24.185" v="15724" actId="20577"/>
        <pc:sldMkLst>
          <pc:docMk/>
          <pc:sldMk cId="2699795520" sldId="2134806403"/>
        </pc:sldMkLst>
        <pc:spChg chg="mod ord">
          <ac:chgData name="Oltramari Alessandro (CR/RSI1-NA)" userId="507e51d1-8791-44f8-97d3-64f77a3e7d1b" providerId="ADAL" clId="{D0E50AA8-090A-9B4B-9193-65E27A9B79EE}" dt="2023-11-07T21:38:24.185" v="15724" actId="20577"/>
          <ac:spMkLst>
            <pc:docMk/>
            <pc:sldMk cId="2699795520" sldId="2134806403"/>
            <ac:spMk id="2" creationId="{FB81BAAB-1988-2B27-0B18-9173192E5805}"/>
          </ac:spMkLst>
        </pc:spChg>
        <pc:spChg chg="mod ord">
          <ac:chgData name="Oltramari Alessandro (CR/RSI1-NA)" userId="507e51d1-8791-44f8-97d3-64f77a3e7d1b" providerId="ADAL" clId="{D0E50AA8-090A-9B4B-9193-65E27A9B79EE}" dt="2023-11-07T16:16:38.402" v="12914"/>
          <ac:spMkLst>
            <pc:docMk/>
            <pc:sldMk cId="2699795520" sldId="2134806403"/>
            <ac:spMk id="3" creationId="{E9091B8C-3539-8DE8-DF61-2E54E861D3D7}"/>
          </ac:spMkLst>
        </pc:spChg>
        <pc:spChg chg="mod ord">
          <ac:chgData name="Oltramari Alessandro (CR/RSI1-NA)" userId="507e51d1-8791-44f8-97d3-64f77a3e7d1b" providerId="ADAL" clId="{D0E50AA8-090A-9B4B-9193-65E27A9B79EE}" dt="2023-11-07T15:45:44.210" v="12381" actId="700"/>
          <ac:spMkLst>
            <pc:docMk/>
            <pc:sldMk cId="2699795520" sldId="2134806403"/>
            <ac:spMk id="5" creationId="{18586883-F74F-90A2-25A9-758623D73A59}"/>
          </ac:spMkLst>
        </pc:spChg>
        <pc:spChg chg="add del mod">
          <ac:chgData name="Oltramari Alessandro (CR/RSI1-NA)" userId="507e51d1-8791-44f8-97d3-64f77a3e7d1b" providerId="ADAL" clId="{D0E50AA8-090A-9B4B-9193-65E27A9B79EE}" dt="2023-11-07T15:43:00.817" v="12268" actId="478"/>
          <ac:spMkLst>
            <pc:docMk/>
            <pc:sldMk cId="2699795520" sldId="2134806403"/>
            <ac:spMk id="6" creationId="{96CFF412-6152-DC0F-6C80-83362C547278}"/>
          </ac:spMkLst>
        </pc:spChg>
        <pc:spChg chg="add del mod ord">
          <ac:chgData name="Oltramari Alessandro (CR/RSI1-NA)" userId="507e51d1-8791-44f8-97d3-64f77a3e7d1b" providerId="ADAL" clId="{D0E50AA8-090A-9B4B-9193-65E27A9B79EE}" dt="2023-11-07T15:45:47.916" v="12382" actId="478"/>
          <ac:spMkLst>
            <pc:docMk/>
            <pc:sldMk cId="2699795520" sldId="2134806403"/>
            <ac:spMk id="7" creationId="{4B4846AB-ADC1-DE12-4CD9-1D82F2649576}"/>
          </ac:spMkLst>
        </pc:spChg>
        <pc:spChg chg="add del mod ord">
          <ac:chgData name="Oltramari Alessandro (CR/RSI1-NA)" userId="507e51d1-8791-44f8-97d3-64f77a3e7d1b" providerId="ADAL" clId="{D0E50AA8-090A-9B4B-9193-65E27A9B79EE}" dt="2023-11-07T15:45:49.239" v="12383" actId="34307"/>
          <ac:spMkLst>
            <pc:docMk/>
            <pc:sldMk cId="2699795520" sldId="2134806403"/>
            <ac:spMk id="8" creationId="{3722A49F-0154-25AA-802E-A8147D89EEA3}"/>
          </ac:spMkLst>
        </pc:spChg>
        <pc:spChg chg="del">
          <ac:chgData name="Oltramari Alessandro (CR/RSI1-NA)" userId="507e51d1-8791-44f8-97d3-64f77a3e7d1b" providerId="ADAL" clId="{D0E50AA8-090A-9B4B-9193-65E27A9B79EE}" dt="2023-11-07T15:42:55.269" v="12266" actId="478"/>
          <ac:spMkLst>
            <pc:docMk/>
            <pc:sldMk cId="2699795520" sldId="2134806403"/>
            <ac:spMk id="10" creationId="{42B198F3-F334-E67E-4C9C-E29A6FAFF903}"/>
          </ac:spMkLst>
        </pc:spChg>
        <pc:spChg chg="add del mod">
          <ac:chgData name="Oltramari Alessandro (CR/RSI1-NA)" userId="507e51d1-8791-44f8-97d3-64f77a3e7d1b" providerId="ADAL" clId="{D0E50AA8-090A-9B4B-9193-65E27A9B79EE}" dt="2023-11-07T15:45:55.837" v="12385" actId="931"/>
          <ac:spMkLst>
            <pc:docMk/>
            <pc:sldMk cId="2699795520" sldId="2134806403"/>
            <ac:spMk id="12" creationId="{58117CD4-54C6-2948-F0E8-2A003BF715EF}"/>
          </ac:spMkLst>
        </pc:spChg>
        <pc:spChg chg="del">
          <ac:chgData name="Oltramari Alessandro (CR/RSI1-NA)" userId="507e51d1-8791-44f8-97d3-64f77a3e7d1b" providerId="ADAL" clId="{D0E50AA8-090A-9B4B-9193-65E27A9B79EE}" dt="2023-11-07T15:42:58.497" v="12267" actId="478"/>
          <ac:spMkLst>
            <pc:docMk/>
            <pc:sldMk cId="2699795520" sldId="2134806403"/>
            <ac:spMk id="14" creationId="{2EDA8C02-75CB-1815-9C68-03186CAEE281}"/>
          </ac:spMkLst>
        </pc:spChg>
        <pc:spChg chg="mod">
          <ac:chgData name="Oltramari Alessandro (CR/RSI1-NA)" userId="507e51d1-8791-44f8-97d3-64f77a3e7d1b" providerId="ADAL" clId="{D0E50AA8-090A-9B4B-9193-65E27A9B79EE}" dt="2023-11-07T16:15:27.996" v="12903" actId="1076"/>
          <ac:spMkLst>
            <pc:docMk/>
            <pc:sldMk cId="2699795520" sldId="2134806403"/>
            <ac:spMk id="16" creationId="{086C694D-E67D-8EC6-5C74-962EEC453515}"/>
          </ac:spMkLst>
        </pc:spChg>
        <pc:spChg chg="del">
          <ac:chgData name="Oltramari Alessandro (CR/RSI1-NA)" userId="507e51d1-8791-44f8-97d3-64f77a3e7d1b" providerId="ADAL" clId="{D0E50AA8-090A-9B4B-9193-65E27A9B79EE}" dt="2023-11-07T15:43:02.558" v="12269" actId="478"/>
          <ac:spMkLst>
            <pc:docMk/>
            <pc:sldMk cId="2699795520" sldId="2134806403"/>
            <ac:spMk id="17" creationId="{49ED81AA-E642-0E85-5FCC-5F06B5226A50}"/>
          </ac:spMkLst>
        </pc:spChg>
        <pc:spChg chg="del">
          <ac:chgData name="Oltramari Alessandro (CR/RSI1-NA)" userId="507e51d1-8791-44f8-97d3-64f77a3e7d1b" providerId="ADAL" clId="{D0E50AA8-090A-9B4B-9193-65E27A9B79EE}" dt="2023-11-07T15:43:03.667" v="12270" actId="478"/>
          <ac:spMkLst>
            <pc:docMk/>
            <pc:sldMk cId="2699795520" sldId="2134806403"/>
            <ac:spMk id="23" creationId="{60AF53F3-FDA9-4C31-183C-4FF42B55711D}"/>
          </ac:spMkLst>
        </pc:spChg>
        <pc:picChg chg="add del mod ord">
          <ac:chgData name="Oltramari Alessandro (CR/RSI1-NA)" userId="507e51d1-8791-44f8-97d3-64f77a3e7d1b" providerId="ADAL" clId="{D0E50AA8-090A-9B4B-9193-65E27A9B79EE}" dt="2023-11-07T15:45:51.011" v="12384" actId="478"/>
          <ac:picMkLst>
            <pc:docMk/>
            <pc:sldMk cId="2699795520" sldId="2134806403"/>
            <ac:picMk id="9" creationId="{4EF20679-8B34-3796-95EE-FACA8749734A}"/>
          </ac:picMkLst>
        </pc:picChg>
        <pc:picChg chg="mod">
          <ac:chgData name="Oltramari Alessandro (CR/RSI1-NA)" userId="507e51d1-8791-44f8-97d3-64f77a3e7d1b" providerId="ADAL" clId="{D0E50AA8-090A-9B4B-9193-65E27A9B79EE}" dt="2023-11-07T16:16:14.286" v="12912" actId="1076"/>
          <ac:picMkLst>
            <pc:docMk/>
            <pc:sldMk cId="2699795520" sldId="2134806403"/>
            <ac:picMk id="15" creationId="{7A311D7E-CFAC-D187-227A-86B079CE00FD}"/>
          </ac:picMkLst>
        </pc:picChg>
        <pc:picChg chg="add mod">
          <ac:chgData name="Oltramari Alessandro (CR/RSI1-NA)" userId="507e51d1-8791-44f8-97d3-64f77a3e7d1b" providerId="ADAL" clId="{D0E50AA8-090A-9B4B-9193-65E27A9B79EE}" dt="2023-11-07T16:16:03.306" v="12911" actId="1037"/>
          <ac:picMkLst>
            <pc:docMk/>
            <pc:sldMk cId="2699795520" sldId="2134806403"/>
            <ac:picMk id="18" creationId="{8891B21F-1EF9-1484-1E69-D68D86E24657}"/>
          </ac:picMkLst>
        </pc:picChg>
        <pc:picChg chg="mod">
          <ac:chgData name="Oltramari Alessandro (CR/RSI1-NA)" userId="507e51d1-8791-44f8-97d3-64f77a3e7d1b" providerId="ADAL" clId="{D0E50AA8-090A-9B4B-9193-65E27A9B79EE}" dt="2023-11-07T16:16:16.725" v="12913" actId="1076"/>
          <ac:picMkLst>
            <pc:docMk/>
            <pc:sldMk cId="2699795520" sldId="2134806403"/>
            <ac:picMk id="1026" creationId="{481BFFE2-CEAF-B08F-723A-A54FD89D5C37}"/>
          </ac:picMkLst>
        </pc:picChg>
        <pc:cxnChg chg="del">
          <ac:chgData name="Oltramari Alessandro (CR/RSI1-NA)" userId="507e51d1-8791-44f8-97d3-64f77a3e7d1b" providerId="ADAL" clId="{D0E50AA8-090A-9B4B-9193-65E27A9B79EE}" dt="2023-11-07T15:43:05.108" v="12271" actId="478"/>
          <ac:cxnSpMkLst>
            <pc:docMk/>
            <pc:sldMk cId="2699795520" sldId="2134806403"/>
            <ac:cxnSpMk id="20" creationId="{CEDE046E-6621-08B1-BB83-865AF4528634}"/>
          </ac:cxnSpMkLst>
        </pc:cxnChg>
      </pc:sldChg>
      <pc:sldChg chg="delSp modSp add mod">
        <pc:chgData name="Oltramari Alessandro (CR/RSI1-NA)" userId="507e51d1-8791-44f8-97d3-64f77a3e7d1b" providerId="ADAL" clId="{D0E50AA8-090A-9B4B-9193-65E27A9B79EE}" dt="2023-11-08T15:25:11.769" v="17760" actId="478"/>
        <pc:sldMkLst>
          <pc:docMk/>
          <pc:sldMk cId="1789745059" sldId="2134806404"/>
        </pc:sldMkLst>
        <pc:spChg chg="mod">
          <ac:chgData name="Oltramari Alessandro (CR/RSI1-NA)" userId="507e51d1-8791-44f8-97d3-64f77a3e7d1b" providerId="ADAL" clId="{D0E50AA8-090A-9B4B-9193-65E27A9B79EE}" dt="2023-11-07T17:59:36.461" v="13156" actId="20577"/>
          <ac:spMkLst>
            <pc:docMk/>
            <pc:sldMk cId="1789745059" sldId="2134806404"/>
            <ac:spMk id="3" creationId="{2316D553-60CA-63B4-0FDE-A161CCD22493}"/>
          </ac:spMkLst>
        </pc:spChg>
        <pc:grpChg chg="del">
          <ac:chgData name="Oltramari Alessandro (CR/RSI1-NA)" userId="507e51d1-8791-44f8-97d3-64f77a3e7d1b" providerId="ADAL" clId="{D0E50AA8-090A-9B4B-9193-65E27A9B79EE}" dt="2023-11-08T15:25:11.769" v="17760" actId="478"/>
          <ac:grpSpMkLst>
            <pc:docMk/>
            <pc:sldMk cId="1789745059" sldId="2134806404"/>
            <ac:grpSpMk id="18" creationId="{8483EA3E-541E-C3E6-C6DF-F4F580B50E47}"/>
          </ac:grpSpMkLst>
        </pc:grpChg>
      </pc:sldChg>
      <pc:sldChg chg="addSp delSp modSp add mod delAnim">
        <pc:chgData name="Oltramari Alessandro (CR/RSI1-NA)" userId="507e51d1-8791-44f8-97d3-64f77a3e7d1b" providerId="ADAL" clId="{D0E50AA8-090A-9B4B-9193-65E27A9B79EE}" dt="2023-11-07T17:59:57.132" v="13158"/>
        <pc:sldMkLst>
          <pc:docMk/>
          <pc:sldMk cId="4373081" sldId="2134806405"/>
        </pc:sldMkLst>
        <pc:spChg chg="mod">
          <ac:chgData name="Oltramari Alessandro (CR/RSI1-NA)" userId="507e51d1-8791-44f8-97d3-64f77a3e7d1b" providerId="ADAL" clId="{D0E50AA8-090A-9B4B-9193-65E27A9B79EE}" dt="2023-11-07T17:59:57.132" v="13158"/>
          <ac:spMkLst>
            <pc:docMk/>
            <pc:sldMk cId="4373081" sldId="2134806405"/>
            <ac:spMk id="6" creationId="{AA58805D-3F18-6259-CCE6-C5D5B9332470}"/>
          </ac:spMkLst>
        </pc:spChg>
        <pc:spChg chg="mod">
          <ac:chgData name="Oltramari Alessandro (CR/RSI1-NA)" userId="507e51d1-8791-44f8-97d3-64f77a3e7d1b" providerId="ADAL" clId="{D0E50AA8-090A-9B4B-9193-65E27A9B79EE}" dt="2023-11-07T17:59:18.844" v="13123" actId="14100"/>
          <ac:spMkLst>
            <pc:docMk/>
            <pc:sldMk cId="4373081" sldId="2134806405"/>
            <ac:spMk id="13" creationId="{D0A6FE55-0A72-3024-BFAD-36DE23435450}"/>
          </ac:spMkLst>
        </pc:spChg>
        <pc:spChg chg="mod">
          <ac:chgData name="Oltramari Alessandro (CR/RSI1-NA)" userId="507e51d1-8791-44f8-97d3-64f77a3e7d1b" providerId="ADAL" clId="{D0E50AA8-090A-9B4B-9193-65E27A9B79EE}" dt="2023-11-07T17:59:18.844" v="13123" actId="14100"/>
          <ac:spMkLst>
            <pc:docMk/>
            <pc:sldMk cId="4373081" sldId="2134806405"/>
            <ac:spMk id="15" creationId="{6BD9CFBC-308E-1EFF-81A6-12F6932B96A1}"/>
          </ac:spMkLst>
        </pc:spChg>
        <pc:spChg chg="del">
          <ac:chgData name="Oltramari Alessandro (CR/RSI1-NA)" userId="507e51d1-8791-44f8-97d3-64f77a3e7d1b" providerId="ADAL" clId="{D0E50AA8-090A-9B4B-9193-65E27A9B79EE}" dt="2023-11-07T17:58:29.386" v="13104" actId="478"/>
          <ac:spMkLst>
            <pc:docMk/>
            <pc:sldMk cId="4373081" sldId="2134806405"/>
            <ac:spMk id="22" creationId="{46652FC9-58C5-5B24-A03A-4B356BE6E6C0}"/>
          </ac:spMkLst>
        </pc:spChg>
        <pc:grpChg chg="add del mod">
          <ac:chgData name="Oltramari Alessandro (CR/RSI1-NA)" userId="507e51d1-8791-44f8-97d3-64f77a3e7d1b" providerId="ADAL" clId="{D0E50AA8-090A-9B4B-9193-65E27A9B79EE}" dt="2023-11-07T17:59:18.844" v="13123" actId="14100"/>
          <ac:grpSpMkLst>
            <pc:docMk/>
            <pc:sldMk cId="4373081" sldId="2134806405"/>
            <ac:grpSpMk id="12" creationId="{8B4D6CA0-AA77-FC5E-A950-17BFEBF050E4}"/>
          </ac:grpSpMkLst>
        </pc:grpChg>
      </pc:sldChg>
      <pc:sldChg chg="addSp modSp del mod">
        <pc:chgData name="Oltramari Alessandro (CR/RSI1-NA)" userId="507e51d1-8791-44f8-97d3-64f77a3e7d1b" providerId="ADAL" clId="{D0E50AA8-090A-9B4B-9193-65E27A9B79EE}" dt="2023-11-07T18:05:10.965" v="13229" actId="2696"/>
        <pc:sldMkLst>
          <pc:docMk/>
          <pc:sldMk cId="2898144343" sldId="2134806406"/>
        </pc:sldMkLst>
        <pc:spChg chg="mod">
          <ac:chgData name="Oltramari Alessandro (CR/RSI1-NA)" userId="507e51d1-8791-44f8-97d3-64f77a3e7d1b" providerId="ADAL" clId="{D0E50AA8-090A-9B4B-9193-65E27A9B79EE}" dt="2023-11-07T18:00:02.257" v="13159"/>
          <ac:spMkLst>
            <pc:docMk/>
            <pc:sldMk cId="2898144343" sldId="2134806406"/>
            <ac:spMk id="2" creationId="{7E84E1AB-C6A9-DB2A-AF44-3665DCF637F1}"/>
          </ac:spMkLst>
        </pc:spChg>
        <pc:spChg chg="mod">
          <ac:chgData name="Oltramari Alessandro (CR/RSI1-NA)" userId="507e51d1-8791-44f8-97d3-64f77a3e7d1b" providerId="ADAL" clId="{D0E50AA8-090A-9B4B-9193-65E27A9B79EE}" dt="2023-11-01T18:46:22.941" v="1024" actId="20577"/>
          <ac:spMkLst>
            <pc:docMk/>
            <pc:sldMk cId="2898144343" sldId="2134806406"/>
            <ac:spMk id="5" creationId="{75872C50-D52F-B276-43E9-FEBE84CB297F}"/>
          </ac:spMkLst>
        </pc:spChg>
        <pc:picChg chg="add mod">
          <ac:chgData name="Oltramari Alessandro (CR/RSI1-NA)" userId="507e51d1-8791-44f8-97d3-64f77a3e7d1b" providerId="ADAL" clId="{D0E50AA8-090A-9B4B-9193-65E27A9B79EE}" dt="2023-11-07T18:01:03.899" v="13162" actId="1076"/>
          <ac:picMkLst>
            <pc:docMk/>
            <pc:sldMk cId="2898144343" sldId="2134806406"/>
            <ac:picMk id="5122" creationId="{6830BF35-6E4A-7728-DD98-78F0039E3DCC}"/>
          </ac:picMkLst>
        </pc:picChg>
      </pc:sldChg>
      <pc:sldChg chg="modSp new del mod">
        <pc:chgData name="Oltramari Alessandro (CR/RSI1-NA)" userId="507e51d1-8791-44f8-97d3-64f77a3e7d1b" providerId="ADAL" clId="{D0E50AA8-090A-9B4B-9193-65E27A9B79EE}" dt="2023-10-23T18:16:27.448" v="152" actId="2696"/>
        <pc:sldMkLst>
          <pc:docMk/>
          <pc:sldMk cId="912328236" sldId="2134806407"/>
        </pc:sldMkLst>
        <pc:spChg chg="mod">
          <ac:chgData name="Oltramari Alessandro (CR/RSI1-NA)" userId="507e51d1-8791-44f8-97d3-64f77a3e7d1b" providerId="ADAL" clId="{D0E50AA8-090A-9B4B-9193-65E27A9B79EE}" dt="2023-10-23T18:14:59.572" v="48" actId="20577"/>
          <ac:spMkLst>
            <pc:docMk/>
            <pc:sldMk cId="912328236" sldId="2134806407"/>
            <ac:spMk id="2" creationId="{96299489-F629-D0B5-E1DE-0E5AB076BC3A}"/>
          </ac:spMkLst>
        </pc:spChg>
        <pc:spChg chg="mod">
          <ac:chgData name="Oltramari Alessandro (CR/RSI1-NA)" userId="507e51d1-8791-44f8-97d3-64f77a3e7d1b" providerId="ADAL" clId="{D0E50AA8-090A-9B4B-9193-65E27A9B79EE}" dt="2023-10-23T18:14:56.268" v="38" actId="20577"/>
          <ac:spMkLst>
            <pc:docMk/>
            <pc:sldMk cId="912328236" sldId="2134806407"/>
            <ac:spMk id="3" creationId="{2B2B0F16-9580-5ED3-CC46-FF4D7B643AA6}"/>
          </ac:spMkLst>
        </pc:spChg>
        <pc:spChg chg="mod">
          <ac:chgData name="Oltramari Alessandro (CR/RSI1-NA)" userId="507e51d1-8791-44f8-97d3-64f77a3e7d1b" providerId="ADAL" clId="{D0E50AA8-090A-9B4B-9193-65E27A9B79EE}" dt="2023-10-23T18:16:21.458" v="151" actId="20577"/>
          <ac:spMkLst>
            <pc:docMk/>
            <pc:sldMk cId="912328236" sldId="2134806407"/>
            <ac:spMk id="4" creationId="{0D1FC611-1527-04DD-FF1B-305728C50AFC}"/>
          </ac:spMkLst>
        </pc:spChg>
      </pc:sldChg>
      <pc:sldChg chg="delSp modSp add del mod ord">
        <pc:chgData name="Oltramari Alessandro (CR/RSI1-NA)" userId="507e51d1-8791-44f8-97d3-64f77a3e7d1b" providerId="ADAL" clId="{D0E50AA8-090A-9B4B-9193-65E27A9B79EE}" dt="2023-10-31T19:47:36.346" v="464" actId="2696"/>
        <pc:sldMkLst>
          <pc:docMk/>
          <pc:sldMk cId="2435993815" sldId="2134806407"/>
        </pc:sldMkLst>
        <pc:spChg chg="mod">
          <ac:chgData name="Oltramari Alessandro (CR/RSI1-NA)" userId="507e51d1-8791-44f8-97d3-64f77a3e7d1b" providerId="ADAL" clId="{D0E50AA8-090A-9B4B-9193-65E27A9B79EE}" dt="2023-10-31T19:27:08.856" v="205" actId="313"/>
          <ac:spMkLst>
            <pc:docMk/>
            <pc:sldMk cId="2435993815" sldId="2134806407"/>
            <ac:spMk id="9" creationId="{AA4D2757-F8FC-5948-8A55-21DE0F06EDB4}"/>
          </ac:spMkLst>
        </pc:spChg>
        <pc:grpChg chg="del">
          <ac:chgData name="Oltramari Alessandro (CR/RSI1-NA)" userId="507e51d1-8791-44f8-97d3-64f77a3e7d1b" providerId="ADAL" clId="{D0E50AA8-090A-9B4B-9193-65E27A9B79EE}" dt="2023-10-31T19:27:13.739" v="207" actId="478"/>
          <ac:grpSpMkLst>
            <pc:docMk/>
            <pc:sldMk cId="2435993815" sldId="2134806407"/>
            <ac:grpSpMk id="4" creationId="{7F0DBEA1-D3C4-24AF-D907-93E00A96E786}"/>
          </ac:grpSpMkLst>
        </pc:grpChg>
      </pc:sldChg>
      <pc:sldChg chg="addSp delSp modSp new mod modNotesTx">
        <pc:chgData name="Oltramari Alessandro (CR/RSI1-NA)" userId="507e51d1-8791-44f8-97d3-64f77a3e7d1b" providerId="ADAL" clId="{D0E50AA8-090A-9B4B-9193-65E27A9B79EE}" dt="2023-11-08T02:21:09.491" v="16760" actId="478"/>
        <pc:sldMkLst>
          <pc:docMk/>
          <pc:sldMk cId="1899946440" sldId="2134806408"/>
        </pc:sldMkLst>
        <pc:spChg chg="mod">
          <ac:chgData name="Oltramari Alessandro (CR/RSI1-NA)" userId="507e51d1-8791-44f8-97d3-64f77a3e7d1b" providerId="ADAL" clId="{D0E50AA8-090A-9B4B-9193-65E27A9B79EE}" dt="2023-11-06T22:03:04.308" v="6964" actId="20577"/>
          <ac:spMkLst>
            <pc:docMk/>
            <pc:sldMk cId="1899946440" sldId="2134806408"/>
            <ac:spMk id="2" creationId="{71EA63C6-1B3C-91EE-A440-191643E0A686}"/>
          </ac:spMkLst>
        </pc:spChg>
        <pc:spChg chg="mod">
          <ac:chgData name="Oltramari Alessandro (CR/RSI1-NA)" userId="507e51d1-8791-44f8-97d3-64f77a3e7d1b" providerId="ADAL" clId="{D0E50AA8-090A-9B4B-9193-65E27A9B79EE}" dt="2023-11-06T23:33:13.431" v="9900" actId="20577"/>
          <ac:spMkLst>
            <pc:docMk/>
            <pc:sldMk cId="1899946440" sldId="2134806408"/>
            <ac:spMk id="3" creationId="{19E00F60-7DD9-F822-3BDE-E641E237E5B3}"/>
          </ac:spMkLst>
        </pc:spChg>
        <pc:spChg chg="add del mod">
          <ac:chgData name="Oltramari Alessandro (CR/RSI1-NA)" userId="507e51d1-8791-44f8-97d3-64f77a3e7d1b" providerId="ADAL" clId="{D0E50AA8-090A-9B4B-9193-65E27A9B79EE}" dt="2023-11-08T02:21:09.491" v="16760" actId="478"/>
          <ac:spMkLst>
            <pc:docMk/>
            <pc:sldMk cId="1899946440" sldId="2134806408"/>
            <ac:spMk id="4" creationId="{14D7C7FD-99E8-7E80-6EC4-8C269C945044}"/>
          </ac:spMkLst>
        </pc:spChg>
      </pc:sldChg>
      <pc:sldChg chg="addSp delSp modSp add mod">
        <pc:chgData name="Oltramari Alessandro (CR/RSI1-NA)" userId="507e51d1-8791-44f8-97d3-64f77a3e7d1b" providerId="ADAL" clId="{D0E50AA8-090A-9B4B-9193-65E27A9B79EE}" dt="2023-11-08T02:21:08.849" v="16759" actId="478"/>
        <pc:sldMkLst>
          <pc:docMk/>
          <pc:sldMk cId="4160752703" sldId="2134806409"/>
        </pc:sldMkLst>
        <pc:spChg chg="mod">
          <ac:chgData name="Oltramari Alessandro (CR/RSI1-NA)" userId="507e51d1-8791-44f8-97d3-64f77a3e7d1b" providerId="ADAL" clId="{D0E50AA8-090A-9B4B-9193-65E27A9B79EE}" dt="2023-10-31T19:28:35.054" v="254" actId="20577"/>
          <ac:spMkLst>
            <pc:docMk/>
            <pc:sldMk cId="4160752703" sldId="2134806409"/>
            <ac:spMk id="2" creationId="{71EA63C6-1B3C-91EE-A440-191643E0A686}"/>
          </ac:spMkLst>
        </pc:spChg>
        <pc:spChg chg="mod">
          <ac:chgData name="Oltramari Alessandro (CR/RSI1-NA)" userId="507e51d1-8791-44f8-97d3-64f77a3e7d1b" providerId="ADAL" clId="{D0E50AA8-090A-9B4B-9193-65E27A9B79EE}" dt="2023-11-06T23:33:18.542" v="9902" actId="20577"/>
          <ac:spMkLst>
            <pc:docMk/>
            <pc:sldMk cId="4160752703" sldId="2134806409"/>
            <ac:spMk id="3" creationId="{19E00F60-7DD9-F822-3BDE-E641E237E5B3}"/>
          </ac:spMkLst>
        </pc:spChg>
        <pc:spChg chg="add del mod">
          <ac:chgData name="Oltramari Alessandro (CR/RSI1-NA)" userId="507e51d1-8791-44f8-97d3-64f77a3e7d1b" providerId="ADAL" clId="{D0E50AA8-090A-9B4B-9193-65E27A9B79EE}" dt="2023-11-08T02:21:08.849" v="16759" actId="478"/>
          <ac:spMkLst>
            <pc:docMk/>
            <pc:sldMk cId="4160752703" sldId="2134806409"/>
            <ac:spMk id="4" creationId="{5D1FC88A-2D47-61A0-2516-A17629872351}"/>
          </ac:spMkLst>
        </pc:spChg>
      </pc:sldChg>
      <pc:sldChg chg="addSp delSp modSp add mod">
        <pc:chgData name="Oltramari Alessandro (CR/RSI1-NA)" userId="507e51d1-8791-44f8-97d3-64f77a3e7d1b" providerId="ADAL" clId="{D0E50AA8-090A-9B4B-9193-65E27A9B79EE}" dt="2023-11-08T02:21:07.665" v="16758" actId="478"/>
        <pc:sldMkLst>
          <pc:docMk/>
          <pc:sldMk cId="1914199190" sldId="2134806410"/>
        </pc:sldMkLst>
        <pc:spChg chg="mod">
          <ac:chgData name="Oltramari Alessandro (CR/RSI1-NA)" userId="507e51d1-8791-44f8-97d3-64f77a3e7d1b" providerId="ADAL" clId="{D0E50AA8-090A-9B4B-9193-65E27A9B79EE}" dt="2023-11-07T16:18:10.397" v="12926" actId="20577"/>
          <ac:spMkLst>
            <pc:docMk/>
            <pc:sldMk cId="1914199190" sldId="2134806410"/>
            <ac:spMk id="2" creationId="{71EA63C6-1B3C-91EE-A440-191643E0A686}"/>
          </ac:spMkLst>
        </pc:spChg>
        <pc:spChg chg="mod">
          <ac:chgData name="Oltramari Alessandro (CR/RSI1-NA)" userId="507e51d1-8791-44f8-97d3-64f77a3e7d1b" providerId="ADAL" clId="{D0E50AA8-090A-9B4B-9193-65E27A9B79EE}" dt="2023-11-06T23:33:23.673" v="9904" actId="20577"/>
          <ac:spMkLst>
            <pc:docMk/>
            <pc:sldMk cId="1914199190" sldId="2134806410"/>
            <ac:spMk id="3" creationId="{19E00F60-7DD9-F822-3BDE-E641E237E5B3}"/>
          </ac:spMkLst>
        </pc:spChg>
        <pc:spChg chg="add del mod">
          <ac:chgData name="Oltramari Alessandro (CR/RSI1-NA)" userId="507e51d1-8791-44f8-97d3-64f77a3e7d1b" providerId="ADAL" clId="{D0E50AA8-090A-9B4B-9193-65E27A9B79EE}" dt="2023-11-08T02:21:07.665" v="16758" actId="478"/>
          <ac:spMkLst>
            <pc:docMk/>
            <pc:sldMk cId="1914199190" sldId="2134806410"/>
            <ac:spMk id="4" creationId="{5D1FC88A-2D47-61A0-2516-A17629872351}"/>
          </ac:spMkLst>
        </pc:spChg>
      </pc:sldChg>
      <pc:sldChg chg="addSp delSp modSp add mod addAnim delAnim modNotesTx">
        <pc:chgData name="Oltramari Alessandro (CR/RSI1-NA)" userId="507e51d1-8791-44f8-97d3-64f77a3e7d1b" providerId="ADAL" clId="{D0E50AA8-090A-9B4B-9193-65E27A9B79EE}" dt="2023-11-08T02:19:06.643" v="16754" actId="1076"/>
        <pc:sldMkLst>
          <pc:docMk/>
          <pc:sldMk cId="3500036349" sldId="2134806411"/>
        </pc:sldMkLst>
        <pc:spChg chg="mod">
          <ac:chgData name="Oltramari Alessandro (CR/RSI1-NA)" userId="507e51d1-8791-44f8-97d3-64f77a3e7d1b" providerId="ADAL" clId="{D0E50AA8-090A-9B4B-9193-65E27A9B79EE}" dt="2023-11-07T15:06:22.860" v="11593" actId="20577"/>
          <ac:spMkLst>
            <pc:docMk/>
            <pc:sldMk cId="3500036349" sldId="2134806411"/>
            <ac:spMk id="2" creationId="{D50E7C88-3F5C-1AAC-F2F3-43AF1A23BF6A}"/>
          </ac:spMkLst>
        </pc:spChg>
        <pc:spChg chg="mod">
          <ac:chgData name="Oltramari Alessandro (CR/RSI1-NA)" userId="507e51d1-8791-44f8-97d3-64f77a3e7d1b" providerId="ADAL" clId="{D0E50AA8-090A-9B4B-9193-65E27A9B79EE}" dt="2023-10-31T19:51:35.733" v="532" actId="20577"/>
          <ac:spMkLst>
            <pc:docMk/>
            <pc:sldMk cId="3500036349" sldId="2134806411"/>
            <ac:spMk id="3" creationId="{9E8E189B-6838-2D41-CA53-9D6ACC31D1C2}"/>
          </ac:spMkLst>
        </pc:spChg>
        <pc:spChg chg="add del mod">
          <ac:chgData name="Oltramari Alessandro (CR/RSI1-NA)" userId="507e51d1-8791-44f8-97d3-64f77a3e7d1b" providerId="ADAL" clId="{D0E50AA8-090A-9B4B-9193-65E27A9B79EE}" dt="2023-11-07T15:12:39.031" v="11657" actId="478"/>
          <ac:spMkLst>
            <pc:docMk/>
            <pc:sldMk cId="3500036349" sldId="2134806411"/>
            <ac:spMk id="4" creationId="{29E6F65E-7402-CE52-D7F4-5B5B91EAB881}"/>
          </ac:spMkLst>
        </pc:spChg>
        <pc:spChg chg="add del mod">
          <ac:chgData name="Oltramari Alessandro (CR/RSI1-NA)" userId="507e51d1-8791-44f8-97d3-64f77a3e7d1b" providerId="ADAL" clId="{D0E50AA8-090A-9B4B-9193-65E27A9B79EE}" dt="2023-11-07T15:10:44.902" v="11649" actId="11529"/>
          <ac:spMkLst>
            <pc:docMk/>
            <pc:sldMk cId="3500036349" sldId="2134806411"/>
            <ac:spMk id="6" creationId="{BEBC6890-7761-DC6A-927F-27166A781C79}"/>
          </ac:spMkLst>
        </pc:spChg>
        <pc:spChg chg="mod">
          <ac:chgData name="Oltramari Alessandro (CR/RSI1-NA)" userId="507e51d1-8791-44f8-97d3-64f77a3e7d1b" providerId="ADAL" clId="{D0E50AA8-090A-9B4B-9193-65E27A9B79EE}" dt="2023-11-08T02:19:06.643" v="16754" actId="1076"/>
          <ac:spMkLst>
            <pc:docMk/>
            <pc:sldMk cId="3500036349" sldId="2134806411"/>
            <ac:spMk id="8" creationId="{8EDA77BC-5898-FF91-E580-86FA30F40746}"/>
          </ac:spMkLst>
        </pc:spChg>
        <pc:spChg chg="add del mod">
          <ac:chgData name="Oltramari Alessandro (CR/RSI1-NA)" userId="507e51d1-8791-44f8-97d3-64f77a3e7d1b" providerId="ADAL" clId="{D0E50AA8-090A-9B4B-9193-65E27A9B79EE}" dt="2023-11-07T15:05:45.959" v="11568" actId="21"/>
          <ac:spMkLst>
            <pc:docMk/>
            <pc:sldMk cId="3500036349" sldId="2134806411"/>
            <ac:spMk id="11" creationId="{34EA5EF7-BEDB-4602-C74C-55CBD9DEEDB6}"/>
          </ac:spMkLst>
        </pc:spChg>
        <pc:picChg chg="mod">
          <ac:chgData name="Oltramari Alessandro (CR/RSI1-NA)" userId="507e51d1-8791-44f8-97d3-64f77a3e7d1b" providerId="ADAL" clId="{D0E50AA8-090A-9B4B-9193-65E27A9B79EE}" dt="2023-11-08T02:19:06.643" v="16754" actId="1076"/>
          <ac:picMkLst>
            <pc:docMk/>
            <pc:sldMk cId="3500036349" sldId="2134806411"/>
            <ac:picMk id="7" creationId="{90C32A1A-92EE-183E-19C5-39C86ED13B5C}"/>
          </ac:picMkLst>
        </pc:picChg>
        <pc:picChg chg="add del mod modCrop">
          <ac:chgData name="Oltramari Alessandro (CR/RSI1-NA)" userId="507e51d1-8791-44f8-97d3-64f77a3e7d1b" providerId="ADAL" clId="{D0E50AA8-090A-9B4B-9193-65E27A9B79EE}" dt="2023-11-07T15:12:28.495" v="11655" actId="478"/>
          <ac:picMkLst>
            <pc:docMk/>
            <pc:sldMk cId="3500036349" sldId="2134806411"/>
            <ac:picMk id="12" creationId="{9BDDFD37-C4E4-5EE2-EB90-7AF883C0F9D1}"/>
          </ac:picMkLst>
        </pc:picChg>
      </pc:sldChg>
      <pc:sldChg chg="delSp modSp add del mod">
        <pc:chgData name="Oltramari Alessandro (CR/RSI1-NA)" userId="507e51d1-8791-44f8-97d3-64f77a3e7d1b" providerId="ADAL" clId="{D0E50AA8-090A-9B4B-9193-65E27A9B79EE}" dt="2023-11-06T23:39:46.961" v="9934" actId="2696"/>
        <pc:sldMkLst>
          <pc:docMk/>
          <pc:sldMk cId="3779253279" sldId="2134806412"/>
        </pc:sldMkLst>
        <pc:spChg chg="mod">
          <ac:chgData name="Oltramari Alessandro (CR/RSI1-NA)" userId="507e51d1-8791-44f8-97d3-64f77a3e7d1b" providerId="ADAL" clId="{D0E50AA8-090A-9B4B-9193-65E27A9B79EE}" dt="2023-10-31T19:55:54.813" v="613" actId="20577"/>
          <ac:spMkLst>
            <pc:docMk/>
            <pc:sldMk cId="3779253279" sldId="2134806412"/>
            <ac:spMk id="2" creationId="{71EA63C6-1B3C-91EE-A440-191643E0A686}"/>
          </ac:spMkLst>
        </pc:spChg>
        <pc:spChg chg="mod">
          <ac:chgData name="Oltramari Alessandro (CR/RSI1-NA)" userId="507e51d1-8791-44f8-97d3-64f77a3e7d1b" providerId="ADAL" clId="{D0E50AA8-090A-9B4B-9193-65E27A9B79EE}" dt="2023-11-06T23:29:49.903" v="9884" actId="20577"/>
          <ac:spMkLst>
            <pc:docMk/>
            <pc:sldMk cId="3779253279" sldId="2134806412"/>
            <ac:spMk id="3" creationId="{19E00F60-7DD9-F822-3BDE-E641E237E5B3}"/>
          </ac:spMkLst>
        </pc:spChg>
        <pc:spChg chg="del mod">
          <ac:chgData name="Oltramari Alessandro (CR/RSI1-NA)" userId="507e51d1-8791-44f8-97d3-64f77a3e7d1b" providerId="ADAL" clId="{D0E50AA8-090A-9B4B-9193-65E27A9B79EE}" dt="2023-10-31T19:55:59.930" v="615" actId="478"/>
          <ac:spMkLst>
            <pc:docMk/>
            <pc:sldMk cId="3779253279" sldId="2134806412"/>
            <ac:spMk id="4" creationId="{5D1FC88A-2D47-61A0-2516-A17629872351}"/>
          </ac:spMkLst>
        </pc:spChg>
      </pc:sldChg>
      <pc:sldChg chg="delSp modSp add del mod ord">
        <pc:chgData name="Oltramari Alessandro (CR/RSI1-NA)" userId="507e51d1-8791-44f8-97d3-64f77a3e7d1b" providerId="ADAL" clId="{D0E50AA8-090A-9B4B-9193-65E27A9B79EE}" dt="2023-11-07T21:10:08.835" v="14972" actId="2696"/>
        <pc:sldMkLst>
          <pc:docMk/>
          <pc:sldMk cId="708007227" sldId="2134806413"/>
        </pc:sldMkLst>
        <pc:spChg chg="del mod">
          <ac:chgData name="Oltramari Alessandro (CR/RSI1-NA)" userId="507e51d1-8791-44f8-97d3-64f77a3e7d1b" providerId="ADAL" clId="{D0E50AA8-090A-9B4B-9193-65E27A9B79EE}" dt="2023-11-07T17:54:40.701" v="13048" actId="478"/>
          <ac:spMkLst>
            <pc:docMk/>
            <pc:sldMk cId="708007227" sldId="2134806413"/>
            <ac:spMk id="4" creationId="{DA6271B5-A365-5729-9F51-A10F07A81925}"/>
          </ac:spMkLst>
        </pc:spChg>
        <pc:spChg chg="del mod">
          <ac:chgData name="Oltramari Alessandro (CR/RSI1-NA)" userId="507e51d1-8791-44f8-97d3-64f77a3e7d1b" providerId="ADAL" clId="{D0E50AA8-090A-9B4B-9193-65E27A9B79EE}" dt="2023-11-07T19:56:50.984" v="14034" actId="21"/>
          <ac:spMkLst>
            <pc:docMk/>
            <pc:sldMk cId="708007227" sldId="2134806413"/>
            <ac:spMk id="8" creationId="{CC9BB773-A4CD-9DAF-E4C0-6D23A8A56DEC}"/>
          </ac:spMkLst>
        </pc:spChg>
        <pc:spChg chg="mod">
          <ac:chgData name="Oltramari Alessandro (CR/RSI1-NA)" userId="507e51d1-8791-44f8-97d3-64f77a3e7d1b" providerId="ADAL" clId="{D0E50AA8-090A-9B4B-9193-65E27A9B79EE}" dt="2023-11-06T23:38:34.331" v="9932"/>
          <ac:spMkLst>
            <pc:docMk/>
            <pc:sldMk cId="708007227" sldId="2134806413"/>
            <ac:spMk id="10" creationId="{6CEDF358-824F-9E8F-25CD-16B240857AA0}"/>
          </ac:spMkLst>
        </pc:spChg>
        <pc:picChg chg="del">
          <ac:chgData name="Oltramari Alessandro (CR/RSI1-NA)" userId="507e51d1-8791-44f8-97d3-64f77a3e7d1b" providerId="ADAL" clId="{D0E50AA8-090A-9B4B-9193-65E27A9B79EE}" dt="2023-11-07T19:56:29.384" v="14030" actId="21"/>
          <ac:picMkLst>
            <pc:docMk/>
            <pc:sldMk cId="708007227" sldId="2134806413"/>
            <ac:picMk id="3" creationId="{951C029C-3024-054C-53BD-4452934EBB9E}"/>
          </ac:picMkLst>
        </pc:picChg>
      </pc:sldChg>
      <pc:sldChg chg="add del">
        <pc:chgData name="Oltramari Alessandro (CR/RSI1-NA)" userId="507e51d1-8791-44f8-97d3-64f77a3e7d1b" providerId="ADAL" clId="{D0E50AA8-090A-9B4B-9193-65E27A9B79EE}" dt="2023-10-31T19:59:00.286" v="680" actId="2696"/>
        <pc:sldMkLst>
          <pc:docMk/>
          <pc:sldMk cId="1545662318" sldId="2134806413"/>
        </pc:sldMkLst>
      </pc:sldChg>
      <pc:sldChg chg="add del">
        <pc:chgData name="Oltramari Alessandro (CR/RSI1-NA)" userId="507e51d1-8791-44f8-97d3-64f77a3e7d1b" providerId="ADAL" clId="{D0E50AA8-090A-9B4B-9193-65E27A9B79EE}" dt="2023-10-31T19:58:40.339" v="679"/>
        <pc:sldMkLst>
          <pc:docMk/>
          <pc:sldMk cId="2409346974" sldId="2134806414"/>
        </pc:sldMkLst>
      </pc:sldChg>
      <pc:sldChg chg="modSp add del mod ord">
        <pc:chgData name="Oltramari Alessandro (CR/RSI1-NA)" userId="507e51d1-8791-44f8-97d3-64f77a3e7d1b" providerId="ADAL" clId="{D0E50AA8-090A-9B4B-9193-65E27A9B79EE}" dt="2023-11-06T23:01:52.586" v="9094" actId="2696"/>
        <pc:sldMkLst>
          <pc:docMk/>
          <pc:sldMk cId="1542248141" sldId="2134806417"/>
        </pc:sldMkLst>
        <pc:spChg chg="mod">
          <ac:chgData name="Oltramari Alessandro (CR/RSI1-NA)" userId="507e51d1-8791-44f8-97d3-64f77a3e7d1b" providerId="ADAL" clId="{D0E50AA8-090A-9B4B-9193-65E27A9B79EE}" dt="2023-11-01T18:16:35.692" v="746"/>
          <ac:spMkLst>
            <pc:docMk/>
            <pc:sldMk cId="1542248141" sldId="2134806417"/>
            <ac:spMk id="3" creationId="{7755C3EB-BA7C-52D1-5254-CAB9E5B7C22E}"/>
          </ac:spMkLst>
        </pc:spChg>
      </pc:sldChg>
      <pc:sldChg chg="modSp add del mod">
        <pc:chgData name="Oltramari Alessandro (CR/RSI1-NA)" userId="507e51d1-8791-44f8-97d3-64f77a3e7d1b" providerId="ADAL" clId="{D0E50AA8-090A-9B4B-9193-65E27A9B79EE}" dt="2023-11-06T22:17:32.981" v="7155" actId="2696"/>
        <pc:sldMkLst>
          <pc:docMk/>
          <pc:sldMk cId="3839091489" sldId="2134806418"/>
        </pc:sldMkLst>
        <pc:spChg chg="mod">
          <ac:chgData name="Oltramari Alessandro (CR/RSI1-NA)" userId="507e51d1-8791-44f8-97d3-64f77a3e7d1b" providerId="ADAL" clId="{D0E50AA8-090A-9B4B-9193-65E27A9B79EE}" dt="2023-11-01T18:16:29.247" v="745"/>
          <ac:spMkLst>
            <pc:docMk/>
            <pc:sldMk cId="3839091489" sldId="2134806418"/>
            <ac:spMk id="3" creationId="{A1A63DE8-0064-5B7E-6E4B-AD0311FD5DFC}"/>
          </ac:spMkLst>
        </pc:spChg>
      </pc:sldChg>
      <pc:sldChg chg="addSp delSp modSp new del mod modClrScheme chgLayout">
        <pc:chgData name="Oltramari Alessandro (CR/RSI1-NA)" userId="507e51d1-8791-44f8-97d3-64f77a3e7d1b" providerId="ADAL" clId="{D0E50AA8-090A-9B4B-9193-65E27A9B79EE}" dt="2023-11-06T22:24:47.821" v="7300" actId="2696"/>
        <pc:sldMkLst>
          <pc:docMk/>
          <pc:sldMk cId="496824323" sldId="2134806419"/>
        </pc:sldMkLst>
        <pc:spChg chg="del mod ord">
          <ac:chgData name="Oltramari Alessandro (CR/RSI1-NA)" userId="507e51d1-8791-44f8-97d3-64f77a3e7d1b" providerId="ADAL" clId="{D0E50AA8-090A-9B4B-9193-65E27A9B79EE}" dt="2023-10-31T20:15:45.291" v="693" actId="700"/>
          <ac:spMkLst>
            <pc:docMk/>
            <pc:sldMk cId="496824323" sldId="2134806419"/>
            <ac:spMk id="2" creationId="{50625642-CD70-B7E5-A1F2-B2E1882AA2F3}"/>
          </ac:spMkLst>
        </pc:spChg>
        <pc:spChg chg="del mod ord">
          <ac:chgData name="Oltramari Alessandro (CR/RSI1-NA)" userId="507e51d1-8791-44f8-97d3-64f77a3e7d1b" providerId="ADAL" clId="{D0E50AA8-090A-9B4B-9193-65E27A9B79EE}" dt="2023-10-31T20:15:45.291" v="693" actId="700"/>
          <ac:spMkLst>
            <pc:docMk/>
            <pc:sldMk cId="496824323" sldId="2134806419"/>
            <ac:spMk id="3" creationId="{644572DB-6C0A-8DCF-CFA2-7B7F00A96604}"/>
          </ac:spMkLst>
        </pc:spChg>
        <pc:spChg chg="del">
          <ac:chgData name="Oltramari Alessandro (CR/RSI1-NA)" userId="507e51d1-8791-44f8-97d3-64f77a3e7d1b" providerId="ADAL" clId="{D0E50AA8-090A-9B4B-9193-65E27A9B79EE}" dt="2023-10-31T20:15:45.291" v="693" actId="700"/>
          <ac:spMkLst>
            <pc:docMk/>
            <pc:sldMk cId="496824323" sldId="2134806419"/>
            <ac:spMk id="4" creationId="{F4746049-EEB1-A715-72C4-BD6B5095CDD9}"/>
          </ac:spMkLst>
        </pc:spChg>
        <pc:spChg chg="mod ord">
          <ac:chgData name="Oltramari Alessandro (CR/RSI1-NA)" userId="507e51d1-8791-44f8-97d3-64f77a3e7d1b" providerId="ADAL" clId="{D0E50AA8-090A-9B4B-9193-65E27A9B79EE}" dt="2023-10-31T20:15:45.291" v="693" actId="700"/>
          <ac:spMkLst>
            <pc:docMk/>
            <pc:sldMk cId="496824323" sldId="2134806419"/>
            <ac:spMk id="5" creationId="{1AF2AA8B-1C68-BF5E-535D-0E9C924D5557}"/>
          </ac:spMkLst>
        </pc:spChg>
        <pc:spChg chg="add mod ord">
          <ac:chgData name="Oltramari Alessandro (CR/RSI1-NA)" userId="507e51d1-8791-44f8-97d3-64f77a3e7d1b" providerId="ADAL" clId="{D0E50AA8-090A-9B4B-9193-65E27A9B79EE}" dt="2023-11-01T20:48:17.745" v="1387" actId="20577"/>
          <ac:spMkLst>
            <pc:docMk/>
            <pc:sldMk cId="496824323" sldId="2134806419"/>
            <ac:spMk id="6" creationId="{83F3C4B2-2CC6-B850-1762-B3DA770B2886}"/>
          </ac:spMkLst>
        </pc:spChg>
        <pc:spChg chg="add mod ord">
          <ac:chgData name="Oltramari Alessandro (CR/RSI1-NA)" userId="507e51d1-8791-44f8-97d3-64f77a3e7d1b" providerId="ADAL" clId="{D0E50AA8-090A-9B4B-9193-65E27A9B79EE}" dt="2023-10-31T20:15:45.291" v="693" actId="700"/>
          <ac:spMkLst>
            <pc:docMk/>
            <pc:sldMk cId="496824323" sldId="2134806419"/>
            <ac:spMk id="7" creationId="{96BE943B-2BF6-0073-760D-2ACDAC629039}"/>
          </ac:spMkLst>
        </pc:spChg>
      </pc:sldChg>
      <pc:sldChg chg="addSp delSp modSp new del mod">
        <pc:chgData name="Oltramari Alessandro (CR/RSI1-NA)" userId="507e51d1-8791-44f8-97d3-64f77a3e7d1b" providerId="ADAL" clId="{D0E50AA8-090A-9B4B-9193-65E27A9B79EE}" dt="2023-11-06T22:07:30.287" v="7070" actId="2696"/>
        <pc:sldMkLst>
          <pc:docMk/>
          <pc:sldMk cId="1551414499" sldId="2134806420"/>
        </pc:sldMkLst>
        <pc:spChg chg="del">
          <ac:chgData name="Oltramari Alessandro (CR/RSI1-NA)" userId="507e51d1-8791-44f8-97d3-64f77a3e7d1b" providerId="ADAL" clId="{D0E50AA8-090A-9B4B-9193-65E27A9B79EE}" dt="2023-11-02T16:37:26.619" v="1459" actId="931"/>
          <ac:spMkLst>
            <pc:docMk/>
            <pc:sldMk cId="1551414499" sldId="2134806420"/>
            <ac:spMk id="2" creationId="{364F9528-971F-5FD8-28DD-9874A402AC2D}"/>
          </ac:spMkLst>
        </pc:spChg>
        <pc:spChg chg="add mod">
          <ac:chgData name="Oltramari Alessandro (CR/RSI1-NA)" userId="507e51d1-8791-44f8-97d3-64f77a3e7d1b" providerId="ADAL" clId="{D0E50AA8-090A-9B4B-9193-65E27A9B79EE}" dt="2023-11-02T16:39:01.930" v="1474" actId="403"/>
          <ac:spMkLst>
            <pc:docMk/>
            <pc:sldMk cId="1551414499" sldId="2134806420"/>
            <ac:spMk id="5" creationId="{E8087F2E-CFF1-7552-58DF-37F7D8FDA19A}"/>
          </ac:spMkLst>
        </pc:spChg>
        <pc:picChg chg="add mod">
          <ac:chgData name="Oltramari Alessandro (CR/RSI1-NA)" userId="507e51d1-8791-44f8-97d3-64f77a3e7d1b" providerId="ADAL" clId="{D0E50AA8-090A-9B4B-9193-65E27A9B79EE}" dt="2023-11-02T16:37:31.800" v="1460" actId="26606"/>
          <ac:picMkLst>
            <pc:docMk/>
            <pc:sldMk cId="1551414499" sldId="2134806420"/>
            <ac:picMk id="4" creationId="{F5BF8DD0-BFAD-EB16-389A-2B45DFC7185A}"/>
          </ac:picMkLst>
        </pc:picChg>
      </pc:sldChg>
      <pc:sldChg chg="add del">
        <pc:chgData name="Oltramari Alessandro (CR/RSI1-NA)" userId="507e51d1-8791-44f8-97d3-64f77a3e7d1b" providerId="ADAL" clId="{D0E50AA8-090A-9B4B-9193-65E27A9B79EE}" dt="2023-11-01T20:53:09.622" v="1456"/>
        <pc:sldMkLst>
          <pc:docMk/>
          <pc:sldMk cId="2618892717" sldId="2134806420"/>
        </pc:sldMkLst>
      </pc:sldChg>
      <pc:sldChg chg="delSp modSp add mod">
        <pc:chgData name="Oltramari Alessandro (CR/RSI1-NA)" userId="507e51d1-8791-44f8-97d3-64f77a3e7d1b" providerId="ADAL" clId="{D0E50AA8-090A-9B4B-9193-65E27A9B79EE}" dt="2023-11-08T15:18:13.742" v="17667" actId="1076"/>
        <pc:sldMkLst>
          <pc:docMk/>
          <pc:sldMk cId="1617823241" sldId="2134806449"/>
        </pc:sldMkLst>
        <pc:spChg chg="mod">
          <ac:chgData name="Oltramari Alessandro (CR/RSI1-NA)" userId="507e51d1-8791-44f8-97d3-64f77a3e7d1b" providerId="ADAL" clId="{D0E50AA8-090A-9B4B-9193-65E27A9B79EE}" dt="2023-11-08T02:58:21.704" v="16807" actId="20577"/>
          <ac:spMkLst>
            <pc:docMk/>
            <pc:sldMk cId="1617823241" sldId="2134806449"/>
            <ac:spMk id="2" creationId="{6D12AD40-35D1-3214-3336-ECC63292F39A}"/>
          </ac:spMkLst>
        </pc:spChg>
        <pc:spChg chg="mod">
          <ac:chgData name="Oltramari Alessandro (CR/RSI1-NA)" userId="507e51d1-8791-44f8-97d3-64f77a3e7d1b" providerId="ADAL" clId="{D0E50AA8-090A-9B4B-9193-65E27A9B79EE}" dt="2023-11-08T02:58:30.201" v="16813" actId="20577"/>
          <ac:spMkLst>
            <pc:docMk/>
            <pc:sldMk cId="1617823241" sldId="2134806449"/>
            <ac:spMk id="3" creationId="{EFFD5893-10E7-D4F4-4DDD-BDCFC9400F8E}"/>
          </ac:spMkLst>
        </pc:spChg>
        <pc:spChg chg="mod">
          <ac:chgData name="Oltramari Alessandro (CR/RSI1-NA)" userId="507e51d1-8791-44f8-97d3-64f77a3e7d1b" providerId="ADAL" clId="{D0E50AA8-090A-9B4B-9193-65E27A9B79EE}" dt="2023-11-08T15:18:06.575" v="17665" actId="20577"/>
          <ac:spMkLst>
            <pc:docMk/>
            <pc:sldMk cId="1617823241" sldId="2134806449"/>
            <ac:spMk id="17" creationId="{69035DE4-6E03-4310-BACE-FC5448834E20}"/>
          </ac:spMkLst>
        </pc:spChg>
        <pc:spChg chg="del mod">
          <ac:chgData name="Oltramari Alessandro (CR/RSI1-NA)" userId="507e51d1-8791-44f8-97d3-64f77a3e7d1b" providerId="ADAL" clId="{D0E50AA8-090A-9B4B-9193-65E27A9B79EE}" dt="2023-11-08T14:56:06.906" v="17484" actId="478"/>
          <ac:spMkLst>
            <pc:docMk/>
            <pc:sldMk cId="1617823241" sldId="2134806449"/>
            <ac:spMk id="37" creationId="{6BB1B7F5-B038-F8CD-3A73-4FCC77FC99C1}"/>
          </ac:spMkLst>
        </pc:spChg>
        <pc:picChg chg="del">
          <ac:chgData name="Oltramari Alessandro (CR/RSI1-NA)" userId="507e51d1-8791-44f8-97d3-64f77a3e7d1b" providerId="ADAL" clId="{D0E50AA8-090A-9B4B-9193-65E27A9B79EE}" dt="2023-11-08T02:59:18.663" v="16819" actId="478"/>
          <ac:picMkLst>
            <pc:docMk/>
            <pc:sldMk cId="1617823241" sldId="2134806449"/>
            <ac:picMk id="6" creationId="{3620EBD3-4CD7-B496-7FE3-450B55FE5C7D}"/>
          </ac:picMkLst>
        </pc:picChg>
        <pc:picChg chg="mod">
          <ac:chgData name="Oltramari Alessandro (CR/RSI1-NA)" userId="507e51d1-8791-44f8-97d3-64f77a3e7d1b" providerId="ADAL" clId="{D0E50AA8-090A-9B4B-9193-65E27A9B79EE}" dt="2023-11-08T15:18:13.742" v="17667" actId="1076"/>
          <ac:picMkLst>
            <pc:docMk/>
            <pc:sldMk cId="1617823241" sldId="2134806449"/>
            <ac:picMk id="8" creationId="{FE1589A8-66BA-CEB9-7BA4-A0048A7FFADD}"/>
          </ac:picMkLst>
        </pc:picChg>
      </pc:sldChg>
      <pc:sldChg chg="delSp modSp add del mod">
        <pc:chgData name="Oltramari Alessandro (CR/RSI1-NA)" userId="507e51d1-8791-44f8-97d3-64f77a3e7d1b" providerId="ADAL" clId="{D0E50AA8-090A-9B4B-9193-65E27A9B79EE}" dt="2023-11-08T15:18:27.687" v="17668" actId="2696"/>
        <pc:sldMkLst>
          <pc:docMk/>
          <pc:sldMk cId="79640071" sldId="2134806461"/>
        </pc:sldMkLst>
        <pc:spChg chg="mod">
          <ac:chgData name="Oltramari Alessandro (CR/RSI1-NA)" userId="507e51d1-8791-44f8-97d3-64f77a3e7d1b" providerId="ADAL" clId="{D0E50AA8-090A-9B4B-9193-65E27A9B79EE}" dt="2023-11-08T03:01:16.944" v="16834" actId="20577"/>
          <ac:spMkLst>
            <pc:docMk/>
            <pc:sldMk cId="79640071" sldId="2134806461"/>
            <ac:spMk id="3" creationId="{EFFD5893-10E7-D4F4-4DDD-BDCFC9400F8E}"/>
          </ac:spMkLst>
        </pc:spChg>
        <pc:spChg chg="mod">
          <ac:chgData name="Oltramari Alessandro (CR/RSI1-NA)" userId="507e51d1-8791-44f8-97d3-64f77a3e7d1b" providerId="ADAL" clId="{D0E50AA8-090A-9B4B-9193-65E27A9B79EE}" dt="2023-11-08T15:10:49.153" v="17490" actId="21"/>
          <ac:spMkLst>
            <pc:docMk/>
            <pc:sldMk cId="79640071" sldId="2134806461"/>
            <ac:spMk id="17" creationId="{69035DE4-6E03-4310-BACE-FC5448834E20}"/>
          </ac:spMkLst>
        </pc:spChg>
        <pc:picChg chg="del">
          <ac:chgData name="Oltramari Alessandro (CR/RSI1-NA)" userId="507e51d1-8791-44f8-97d3-64f77a3e7d1b" providerId="ADAL" clId="{D0E50AA8-090A-9B4B-9193-65E27A9B79EE}" dt="2023-11-08T03:00:23.244" v="16826" actId="478"/>
          <ac:picMkLst>
            <pc:docMk/>
            <pc:sldMk cId="79640071" sldId="2134806461"/>
            <ac:picMk id="6" creationId="{B78F9E3D-D4C6-86EB-9F48-02752D22E4EE}"/>
          </ac:picMkLst>
        </pc:picChg>
        <pc:picChg chg="del">
          <ac:chgData name="Oltramari Alessandro (CR/RSI1-NA)" userId="507e51d1-8791-44f8-97d3-64f77a3e7d1b" providerId="ADAL" clId="{D0E50AA8-090A-9B4B-9193-65E27A9B79EE}" dt="2023-11-08T03:00:28.593" v="16827" actId="478"/>
          <ac:picMkLst>
            <pc:docMk/>
            <pc:sldMk cId="79640071" sldId="2134806461"/>
            <ac:picMk id="12" creationId="{7378B2CB-ECCB-EA8A-1F18-F39A075538A9}"/>
          </ac:picMkLst>
        </pc:picChg>
        <pc:picChg chg="mod">
          <ac:chgData name="Oltramari Alessandro (CR/RSI1-NA)" userId="507e51d1-8791-44f8-97d3-64f77a3e7d1b" providerId="ADAL" clId="{D0E50AA8-090A-9B4B-9193-65E27A9B79EE}" dt="2023-11-08T03:00:43.120" v="16829" actId="1076"/>
          <ac:picMkLst>
            <pc:docMk/>
            <pc:sldMk cId="79640071" sldId="2134806461"/>
            <ac:picMk id="13" creationId="{17C0B90C-7F51-AE48-0D7E-773E5B70B0E5}"/>
          </ac:picMkLst>
        </pc:picChg>
        <pc:picChg chg="del">
          <ac:chgData name="Oltramari Alessandro (CR/RSI1-NA)" userId="507e51d1-8791-44f8-97d3-64f77a3e7d1b" providerId="ADAL" clId="{D0E50AA8-090A-9B4B-9193-65E27A9B79EE}" dt="2023-11-08T03:00:21.995" v="16825" actId="478"/>
          <ac:picMkLst>
            <pc:docMk/>
            <pc:sldMk cId="79640071" sldId="2134806461"/>
            <ac:picMk id="1026" creationId="{DD4DDD67-1FCB-9623-6898-C0E600AEAB0F}"/>
          </ac:picMkLst>
        </pc:picChg>
      </pc:sldChg>
      <pc:sldChg chg="modSp mod">
        <pc:chgData name="Oltramari Alessandro (CR/RSI1-NA)" userId="507e51d1-8791-44f8-97d3-64f77a3e7d1b" providerId="ADAL" clId="{D0E50AA8-090A-9B4B-9193-65E27A9B79EE}" dt="2023-11-08T02:33:35.063" v="16785" actId="20577"/>
        <pc:sldMkLst>
          <pc:docMk/>
          <pc:sldMk cId="942708726" sldId="2147479366"/>
        </pc:sldMkLst>
        <pc:spChg chg="mod">
          <ac:chgData name="Oltramari Alessandro (CR/RSI1-NA)" userId="507e51d1-8791-44f8-97d3-64f77a3e7d1b" providerId="ADAL" clId="{D0E50AA8-090A-9B4B-9193-65E27A9B79EE}" dt="2023-11-08T02:33:35.063" v="16785" actId="20577"/>
          <ac:spMkLst>
            <pc:docMk/>
            <pc:sldMk cId="942708726" sldId="2147479366"/>
            <ac:spMk id="19" creationId="{18303593-0523-FD2F-E6B4-1C7973E31C17}"/>
          </ac:spMkLst>
        </pc:spChg>
      </pc:sldChg>
      <pc:sldChg chg="addSp delSp modSp new mod modClrScheme modAnim chgLayout modNotesTx">
        <pc:chgData name="Oltramari Alessandro (CR/RSI1-NA)" userId="507e51d1-8791-44f8-97d3-64f77a3e7d1b" providerId="ADAL" clId="{D0E50AA8-090A-9B4B-9193-65E27A9B79EE}" dt="2023-11-07T18:32:23.751" v="13361" actId="20577"/>
        <pc:sldMkLst>
          <pc:docMk/>
          <pc:sldMk cId="3645657919" sldId="2147479368"/>
        </pc:sldMkLst>
        <pc:spChg chg="mod ord">
          <ac:chgData name="Oltramari Alessandro (CR/RSI1-NA)" userId="507e51d1-8791-44f8-97d3-64f77a3e7d1b" providerId="ADAL" clId="{D0E50AA8-090A-9B4B-9193-65E27A9B79EE}" dt="2023-11-06T21:20:35.917" v="6002" actId="20577"/>
          <ac:spMkLst>
            <pc:docMk/>
            <pc:sldMk cId="3645657919" sldId="2147479368"/>
            <ac:spMk id="2" creationId="{41313CDA-4862-5D03-59D7-649468AE3E19}"/>
          </ac:spMkLst>
        </pc:spChg>
        <pc:spChg chg="mod ord">
          <ac:chgData name="Oltramari Alessandro (CR/RSI1-NA)" userId="507e51d1-8791-44f8-97d3-64f77a3e7d1b" providerId="ADAL" clId="{D0E50AA8-090A-9B4B-9193-65E27A9B79EE}" dt="2023-11-06T20:09:27.441" v="2763" actId="700"/>
          <ac:spMkLst>
            <pc:docMk/>
            <pc:sldMk cId="3645657919" sldId="2147479368"/>
            <ac:spMk id="3" creationId="{15169D8F-2575-C77D-9193-147895396C3E}"/>
          </ac:spMkLst>
        </pc:spChg>
        <pc:spChg chg="del">
          <ac:chgData name="Oltramari Alessandro (CR/RSI1-NA)" userId="507e51d1-8791-44f8-97d3-64f77a3e7d1b" providerId="ADAL" clId="{D0E50AA8-090A-9B4B-9193-65E27A9B79EE}" dt="2023-11-06T19:30:10.299" v="2111" actId="478"/>
          <ac:spMkLst>
            <pc:docMk/>
            <pc:sldMk cId="3645657919" sldId="2147479368"/>
            <ac:spMk id="4" creationId="{B3D018D2-F145-5506-4B35-8250962CBD6E}"/>
          </ac:spMkLst>
        </pc:spChg>
        <pc:spChg chg="mod ord">
          <ac:chgData name="Oltramari Alessandro (CR/RSI1-NA)" userId="507e51d1-8791-44f8-97d3-64f77a3e7d1b" providerId="ADAL" clId="{D0E50AA8-090A-9B4B-9193-65E27A9B79EE}" dt="2023-11-06T20:09:27.441" v="2763" actId="700"/>
          <ac:spMkLst>
            <pc:docMk/>
            <pc:sldMk cId="3645657919" sldId="2147479368"/>
            <ac:spMk id="5" creationId="{699A87F8-05CE-9EFA-B983-A876D7BEC9E0}"/>
          </ac:spMkLst>
        </pc:spChg>
        <pc:spChg chg="add del">
          <ac:chgData name="Oltramari Alessandro (CR/RSI1-NA)" userId="507e51d1-8791-44f8-97d3-64f77a3e7d1b" providerId="ADAL" clId="{D0E50AA8-090A-9B4B-9193-65E27A9B79EE}" dt="2023-11-06T19:30:11.391" v="2113" actId="22"/>
          <ac:spMkLst>
            <pc:docMk/>
            <pc:sldMk cId="3645657919" sldId="2147479368"/>
            <ac:spMk id="7" creationId="{F18B617C-12BB-B1E4-A252-4B2C0A312066}"/>
          </ac:spMkLst>
        </pc:spChg>
        <pc:spChg chg="add del mod ord">
          <ac:chgData name="Oltramari Alessandro (CR/RSI1-NA)" userId="507e51d1-8791-44f8-97d3-64f77a3e7d1b" providerId="ADAL" clId="{D0E50AA8-090A-9B4B-9193-65E27A9B79EE}" dt="2023-11-06T19:53:40.336" v="2379" actId="478"/>
          <ac:spMkLst>
            <pc:docMk/>
            <pc:sldMk cId="3645657919" sldId="2147479368"/>
            <ac:spMk id="10" creationId="{75582C14-39D4-0471-EE0D-3F3675E06678}"/>
          </ac:spMkLst>
        </pc:spChg>
        <pc:spChg chg="add del mod ord">
          <ac:chgData name="Oltramari Alessandro (CR/RSI1-NA)" userId="507e51d1-8791-44f8-97d3-64f77a3e7d1b" providerId="ADAL" clId="{D0E50AA8-090A-9B4B-9193-65E27A9B79EE}" dt="2023-11-06T19:32:49.678" v="2127" actId="700"/>
          <ac:spMkLst>
            <pc:docMk/>
            <pc:sldMk cId="3645657919" sldId="2147479368"/>
            <ac:spMk id="11" creationId="{B21DDFE8-0963-0451-596A-45E9BA858AFB}"/>
          </ac:spMkLst>
        </pc:spChg>
        <pc:spChg chg="add del mod">
          <ac:chgData name="Oltramari Alessandro (CR/RSI1-NA)" userId="507e51d1-8791-44f8-97d3-64f77a3e7d1b" providerId="ADAL" clId="{D0E50AA8-090A-9B4B-9193-65E27A9B79EE}" dt="2023-11-06T19:31:37.039" v="2121" actId="26606"/>
          <ac:spMkLst>
            <pc:docMk/>
            <pc:sldMk cId="3645657919" sldId="2147479368"/>
            <ac:spMk id="14" creationId="{924860F7-E62B-FDD3-1822-86402184A77E}"/>
          </ac:spMkLst>
        </pc:spChg>
        <pc:spChg chg="add del mod">
          <ac:chgData name="Oltramari Alessandro (CR/RSI1-NA)" userId="507e51d1-8791-44f8-97d3-64f77a3e7d1b" providerId="ADAL" clId="{D0E50AA8-090A-9B4B-9193-65E27A9B79EE}" dt="2023-11-06T19:53:42.463" v="2380" actId="478"/>
          <ac:spMkLst>
            <pc:docMk/>
            <pc:sldMk cId="3645657919" sldId="2147479368"/>
            <ac:spMk id="16" creationId="{5A632618-8259-22DD-8384-00082A26549A}"/>
          </ac:spMkLst>
        </pc:spChg>
        <pc:spChg chg="add del">
          <ac:chgData name="Oltramari Alessandro (CR/RSI1-NA)" userId="507e51d1-8791-44f8-97d3-64f77a3e7d1b" providerId="ADAL" clId="{D0E50AA8-090A-9B4B-9193-65E27A9B79EE}" dt="2023-11-06T19:31:29.660" v="2118" actId="26606"/>
          <ac:spMkLst>
            <pc:docMk/>
            <pc:sldMk cId="3645657919" sldId="2147479368"/>
            <ac:spMk id="19" creationId="{1E43BAFD-C7A5-AE7B-8AD8-D15E26B44B1A}"/>
          </ac:spMkLst>
        </pc:spChg>
        <pc:spChg chg="add del">
          <ac:chgData name="Oltramari Alessandro (CR/RSI1-NA)" userId="507e51d1-8791-44f8-97d3-64f77a3e7d1b" providerId="ADAL" clId="{D0E50AA8-090A-9B4B-9193-65E27A9B79EE}" dt="2023-11-06T19:31:34.770" v="2120" actId="26606"/>
          <ac:spMkLst>
            <pc:docMk/>
            <pc:sldMk cId="3645657919" sldId="2147479368"/>
            <ac:spMk id="21" creationId="{8EBC01D7-AD26-F47A-9558-83F3479DD4BF}"/>
          </ac:spMkLst>
        </pc:spChg>
        <pc:spChg chg="add mod">
          <ac:chgData name="Oltramari Alessandro (CR/RSI1-NA)" userId="507e51d1-8791-44f8-97d3-64f77a3e7d1b" providerId="ADAL" clId="{D0E50AA8-090A-9B4B-9193-65E27A9B79EE}" dt="2023-11-07T14:26:23.650" v="10533" actId="404"/>
          <ac:spMkLst>
            <pc:docMk/>
            <pc:sldMk cId="3645657919" sldId="2147479368"/>
            <ac:spMk id="23" creationId="{9CB99225-9363-330B-9755-B4FBEDF255E2}"/>
          </ac:spMkLst>
        </pc:spChg>
        <pc:spChg chg="add mod">
          <ac:chgData name="Oltramari Alessandro (CR/RSI1-NA)" userId="507e51d1-8791-44f8-97d3-64f77a3e7d1b" providerId="ADAL" clId="{D0E50AA8-090A-9B4B-9193-65E27A9B79EE}" dt="2023-11-06T21:34:46.684" v="6302" actId="164"/>
          <ac:spMkLst>
            <pc:docMk/>
            <pc:sldMk cId="3645657919" sldId="2147479368"/>
            <ac:spMk id="24" creationId="{D8A2EDA6-9735-2E08-2DDF-CD197FBCFD39}"/>
          </ac:spMkLst>
        </pc:spChg>
        <pc:spChg chg="add del mod">
          <ac:chgData name="Oltramari Alessandro (CR/RSI1-NA)" userId="507e51d1-8791-44f8-97d3-64f77a3e7d1b" providerId="ADAL" clId="{D0E50AA8-090A-9B4B-9193-65E27A9B79EE}" dt="2023-11-06T20:08:05.975" v="2745" actId="478"/>
          <ac:spMkLst>
            <pc:docMk/>
            <pc:sldMk cId="3645657919" sldId="2147479368"/>
            <ac:spMk id="25" creationId="{1461D8DB-EB71-BBBB-9057-B69ABC6C05C1}"/>
          </ac:spMkLst>
        </pc:spChg>
        <pc:spChg chg="add del mod">
          <ac:chgData name="Oltramari Alessandro (CR/RSI1-NA)" userId="507e51d1-8791-44f8-97d3-64f77a3e7d1b" providerId="ADAL" clId="{D0E50AA8-090A-9B4B-9193-65E27A9B79EE}" dt="2023-11-06T20:25:53.906" v="4403" actId="478"/>
          <ac:spMkLst>
            <pc:docMk/>
            <pc:sldMk cId="3645657919" sldId="2147479368"/>
            <ac:spMk id="26" creationId="{E4B494FD-FD62-8E67-90C6-C8C34C06A162}"/>
          </ac:spMkLst>
        </pc:spChg>
        <pc:spChg chg="add del mod">
          <ac:chgData name="Oltramari Alessandro (CR/RSI1-NA)" userId="507e51d1-8791-44f8-97d3-64f77a3e7d1b" providerId="ADAL" clId="{D0E50AA8-090A-9B4B-9193-65E27A9B79EE}" dt="2023-11-06T20:25:52.287" v="4402" actId="478"/>
          <ac:spMkLst>
            <pc:docMk/>
            <pc:sldMk cId="3645657919" sldId="2147479368"/>
            <ac:spMk id="27" creationId="{2D056718-5A76-4828-7B5F-9A1773FAADFF}"/>
          </ac:spMkLst>
        </pc:spChg>
        <pc:spChg chg="add del mod">
          <ac:chgData name="Oltramari Alessandro (CR/RSI1-NA)" userId="507e51d1-8791-44f8-97d3-64f77a3e7d1b" providerId="ADAL" clId="{D0E50AA8-090A-9B4B-9193-65E27A9B79EE}" dt="2023-11-06T20:25:55.225" v="4404" actId="478"/>
          <ac:spMkLst>
            <pc:docMk/>
            <pc:sldMk cId="3645657919" sldId="2147479368"/>
            <ac:spMk id="28" creationId="{B075669A-7C2E-43F8-5327-EE337D8CAD07}"/>
          </ac:spMkLst>
        </pc:spChg>
        <pc:spChg chg="add del mod">
          <ac:chgData name="Oltramari Alessandro (CR/RSI1-NA)" userId="507e51d1-8791-44f8-97d3-64f77a3e7d1b" providerId="ADAL" clId="{D0E50AA8-090A-9B4B-9193-65E27A9B79EE}" dt="2023-11-06T20:25:57.445" v="4405" actId="478"/>
          <ac:spMkLst>
            <pc:docMk/>
            <pc:sldMk cId="3645657919" sldId="2147479368"/>
            <ac:spMk id="29" creationId="{5C239E04-7680-4189-FB66-4A86784212DD}"/>
          </ac:spMkLst>
        </pc:spChg>
        <pc:spChg chg="add del mod ord">
          <ac:chgData name="Oltramari Alessandro (CR/RSI1-NA)" userId="507e51d1-8791-44f8-97d3-64f77a3e7d1b" providerId="ADAL" clId="{D0E50AA8-090A-9B4B-9193-65E27A9B79EE}" dt="2023-11-06T20:09:22.334" v="2762" actId="700"/>
          <ac:spMkLst>
            <pc:docMk/>
            <pc:sldMk cId="3645657919" sldId="2147479368"/>
            <ac:spMk id="30" creationId="{1E72B6BE-8758-3341-5B3F-05C048EA9F27}"/>
          </ac:spMkLst>
        </pc:spChg>
        <pc:spChg chg="add del mod ord">
          <ac:chgData name="Oltramari Alessandro (CR/RSI1-NA)" userId="507e51d1-8791-44f8-97d3-64f77a3e7d1b" providerId="ADAL" clId="{D0E50AA8-090A-9B4B-9193-65E27A9B79EE}" dt="2023-11-06T20:09:30.337" v="2764" actId="478"/>
          <ac:spMkLst>
            <pc:docMk/>
            <pc:sldMk cId="3645657919" sldId="2147479368"/>
            <ac:spMk id="31" creationId="{4E4C90EA-B20A-D024-2EE6-E37B6154EFE0}"/>
          </ac:spMkLst>
        </pc:spChg>
        <pc:spChg chg="add mod ord">
          <ac:chgData name="Oltramari Alessandro (CR/RSI1-NA)" userId="507e51d1-8791-44f8-97d3-64f77a3e7d1b" providerId="ADAL" clId="{D0E50AA8-090A-9B4B-9193-65E27A9B79EE}" dt="2023-11-07T14:36:47.775" v="11168" actId="20577"/>
          <ac:spMkLst>
            <pc:docMk/>
            <pc:sldMk cId="3645657919" sldId="2147479368"/>
            <ac:spMk id="32" creationId="{D2A0ED09-F732-F8A6-AB64-98DA9449C04A}"/>
          </ac:spMkLst>
        </pc:spChg>
        <pc:spChg chg="add mod">
          <ac:chgData name="Oltramari Alessandro (CR/RSI1-NA)" userId="507e51d1-8791-44f8-97d3-64f77a3e7d1b" providerId="ADAL" clId="{D0E50AA8-090A-9B4B-9193-65E27A9B79EE}" dt="2023-11-06T21:45:11.400" v="6505" actId="164"/>
          <ac:spMkLst>
            <pc:docMk/>
            <pc:sldMk cId="3645657919" sldId="2147479368"/>
            <ac:spMk id="33" creationId="{3FE5D306-732C-5237-4A90-5026D51E4B25}"/>
          </ac:spMkLst>
        </pc:spChg>
        <pc:spChg chg="add mod">
          <ac:chgData name="Oltramari Alessandro (CR/RSI1-NA)" userId="507e51d1-8791-44f8-97d3-64f77a3e7d1b" providerId="ADAL" clId="{D0E50AA8-090A-9B4B-9193-65E27A9B79EE}" dt="2023-11-06T21:39:49.205" v="6339" actId="14100"/>
          <ac:spMkLst>
            <pc:docMk/>
            <pc:sldMk cId="3645657919" sldId="2147479368"/>
            <ac:spMk id="34" creationId="{692418AD-2812-86B3-AD32-72BF07C48C42}"/>
          </ac:spMkLst>
        </pc:spChg>
        <pc:spChg chg="add mod">
          <ac:chgData name="Oltramari Alessandro (CR/RSI1-NA)" userId="507e51d1-8791-44f8-97d3-64f77a3e7d1b" providerId="ADAL" clId="{D0E50AA8-090A-9B4B-9193-65E27A9B79EE}" dt="2023-11-07T14:38:29.514" v="11173" actId="21"/>
          <ac:spMkLst>
            <pc:docMk/>
            <pc:sldMk cId="3645657919" sldId="2147479368"/>
            <ac:spMk id="35" creationId="{91FB3083-FA2E-6E79-383D-1421B103E1AA}"/>
          </ac:spMkLst>
        </pc:spChg>
        <pc:spChg chg="add mod">
          <ac:chgData name="Oltramari Alessandro (CR/RSI1-NA)" userId="507e51d1-8791-44f8-97d3-64f77a3e7d1b" providerId="ADAL" clId="{D0E50AA8-090A-9B4B-9193-65E27A9B79EE}" dt="2023-11-07T18:32:23.751" v="13361" actId="20577"/>
          <ac:spMkLst>
            <pc:docMk/>
            <pc:sldMk cId="3645657919" sldId="2147479368"/>
            <ac:spMk id="37" creationId="{537373B0-43D9-DC53-4088-CC0345320C15}"/>
          </ac:spMkLst>
        </pc:spChg>
        <pc:spChg chg="add del mod">
          <ac:chgData name="Oltramari Alessandro (CR/RSI1-NA)" userId="507e51d1-8791-44f8-97d3-64f77a3e7d1b" providerId="ADAL" clId="{D0E50AA8-090A-9B4B-9193-65E27A9B79EE}" dt="2023-11-06T21:45:23.857" v="6516" actId="478"/>
          <ac:spMkLst>
            <pc:docMk/>
            <pc:sldMk cId="3645657919" sldId="2147479368"/>
            <ac:spMk id="39" creationId="{4E047D9D-FD55-1DDD-83A8-E2E6A00FB0D9}"/>
          </ac:spMkLst>
        </pc:spChg>
        <pc:grpChg chg="add mod">
          <ac:chgData name="Oltramari Alessandro (CR/RSI1-NA)" userId="507e51d1-8791-44f8-97d3-64f77a3e7d1b" providerId="ADAL" clId="{D0E50AA8-090A-9B4B-9193-65E27A9B79EE}" dt="2023-11-06T21:34:46.684" v="6302" actId="164"/>
          <ac:grpSpMkLst>
            <pc:docMk/>
            <pc:sldMk cId="3645657919" sldId="2147479368"/>
            <ac:grpSpMk id="36" creationId="{F8710E98-F1EA-2512-1D1B-32E1A05531F6}"/>
          </ac:grpSpMkLst>
        </pc:grpChg>
        <pc:grpChg chg="add mod">
          <ac:chgData name="Oltramari Alessandro (CR/RSI1-NA)" userId="507e51d1-8791-44f8-97d3-64f77a3e7d1b" providerId="ADAL" clId="{D0E50AA8-090A-9B4B-9193-65E27A9B79EE}" dt="2023-11-06T21:45:11.400" v="6505" actId="164"/>
          <ac:grpSpMkLst>
            <pc:docMk/>
            <pc:sldMk cId="3645657919" sldId="2147479368"/>
            <ac:grpSpMk id="38" creationId="{044B8986-200B-A949-6512-95C8BA7DB495}"/>
          </ac:grpSpMkLst>
        </pc:grpChg>
        <pc:grpChg chg="add mod">
          <ac:chgData name="Oltramari Alessandro (CR/RSI1-NA)" userId="507e51d1-8791-44f8-97d3-64f77a3e7d1b" providerId="ADAL" clId="{D0E50AA8-090A-9B4B-9193-65E27A9B79EE}" dt="2023-11-06T21:45:11.400" v="6505" actId="164"/>
          <ac:grpSpMkLst>
            <pc:docMk/>
            <pc:sldMk cId="3645657919" sldId="2147479368"/>
            <ac:grpSpMk id="40" creationId="{7045A85A-8524-8406-16F1-2F4C4B8A17A4}"/>
          </ac:grpSpMkLst>
        </pc:grpChg>
        <pc:picChg chg="add del mod">
          <ac:chgData name="Oltramari Alessandro (CR/RSI1-NA)" userId="507e51d1-8791-44f8-97d3-64f77a3e7d1b" providerId="ADAL" clId="{D0E50AA8-090A-9B4B-9193-65E27A9B79EE}" dt="2023-11-06T19:32:45.443" v="2126" actId="478"/>
          <ac:picMkLst>
            <pc:docMk/>
            <pc:sldMk cId="3645657919" sldId="2147479368"/>
            <ac:picMk id="9" creationId="{1ECAE1F8-5A88-8E6C-D748-882EC11204CC}"/>
          </ac:picMkLst>
        </pc:picChg>
        <pc:picChg chg="add del mod ord">
          <ac:chgData name="Oltramari Alessandro (CR/RSI1-NA)" userId="507e51d1-8791-44f8-97d3-64f77a3e7d1b" providerId="ADAL" clId="{D0E50AA8-090A-9B4B-9193-65E27A9B79EE}" dt="2023-11-06T19:53:37.810" v="2378" actId="478"/>
          <ac:picMkLst>
            <pc:docMk/>
            <pc:sldMk cId="3645657919" sldId="2147479368"/>
            <ac:picMk id="13" creationId="{7DFD0654-5928-D51E-9971-0729A06F3BAE}"/>
          </ac:picMkLst>
        </pc:picChg>
        <pc:picChg chg="add mod modCrop">
          <ac:chgData name="Oltramari Alessandro (CR/RSI1-NA)" userId="507e51d1-8791-44f8-97d3-64f77a3e7d1b" providerId="ADAL" clId="{D0E50AA8-090A-9B4B-9193-65E27A9B79EE}" dt="2023-11-06T21:45:11.400" v="6505" actId="164"/>
          <ac:picMkLst>
            <pc:docMk/>
            <pc:sldMk cId="3645657919" sldId="2147479368"/>
            <ac:picMk id="18" creationId="{FA5FA9D6-D05F-B39F-530E-0E553980D858}"/>
          </ac:picMkLst>
        </pc:picChg>
        <pc:picChg chg="add mod">
          <ac:chgData name="Oltramari Alessandro (CR/RSI1-NA)" userId="507e51d1-8791-44f8-97d3-64f77a3e7d1b" providerId="ADAL" clId="{D0E50AA8-090A-9B4B-9193-65E27A9B79EE}" dt="2023-11-06T21:34:46.684" v="6302" actId="164"/>
          <ac:picMkLst>
            <pc:docMk/>
            <pc:sldMk cId="3645657919" sldId="2147479368"/>
            <ac:picMk id="22" creationId="{E2BF745C-3E49-DD27-4B4A-1203DD79D229}"/>
          </ac:picMkLst>
        </pc:picChg>
        <pc:picChg chg="add del">
          <ac:chgData name="Oltramari Alessandro (CR/RSI1-NA)" userId="507e51d1-8791-44f8-97d3-64f77a3e7d1b" providerId="ADAL" clId="{D0E50AA8-090A-9B4B-9193-65E27A9B79EE}" dt="2023-11-06T19:53:44.573" v="2382" actId="478"/>
          <ac:picMkLst>
            <pc:docMk/>
            <pc:sldMk cId="3645657919" sldId="2147479368"/>
            <ac:picMk id="3074" creationId="{766BB239-EC13-960D-9C7B-27779411BCA4}"/>
          </ac:picMkLst>
        </pc:picChg>
      </pc:sldChg>
      <pc:sldChg chg="addSp delSp modSp new mod modClrScheme modAnim chgLayout modNotesTx">
        <pc:chgData name="Oltramari Alessandro (CR/RSI1-NA)" userId="507e51d1-8791-44f8-97d3-64f77a3e7d1b" providerId="ADAL" clId="{D0E50AA8-090A-9B4B-9193-65E27A9B79EE}" dt="2023-11-08T02:14:10.337" v="16677" actId="478"/>
        <pc:sldMkLst>
          <pc:docMk/>
          <pc:sldMk cId="4070927349" sldId="2147479369"/>
        </pc:sldMkLst>
        <pc:spChg chg="mod ord">
          <ac:chgData name="Oltramari Alessandro (CR/RSI1-NA)" userId="507e51d1-8791-44f8-97d3-64f77a3e7d1b" providerId="ADAL" clId="{D0E50AA8-090A-9B4B-9193-65E27A9B79EE}" dt="2023-11-06T20:32:01.343" v="4733" actId="700"/>
          <ac:spMkLst>
            <pc:docMk/>
            <pc:sldMk cId="4070927349" sldId="2147479369"/>
            <ac:spMk id="2" creationId="{34ECCB22-C80E-DA60-F9E3-B98D2F766A70}"/>
          </ac:spMkLst>
        </pc:spChg>
        <pc:spChg chg="mod ord">
          <ac:chgData name="Oltramari Alessandro (CR/RSI1-NA)" userId="507e51d1-8791-44f8-97d3-64f77a3e7d1b" providerId="ADAL" clId="{D0E50AA8-090A-9B4B-9193-65E27A9B79EE}" dt="2023-11-07T18:44:03.846" v="13658" actId="20577"/>
          <ac:spMkLst>
            <pc:docMk/>
            <pc:sldMk cId="4070927349" sldId="2147479369"/>
            <ac:spMk id="3" creationId="{AB0B199C-CA2B-3334-1E15-BDC0F2D0D16D}"/>
          </ac:spMkLst>
        </pc:spChg>
        <pc:spChg chg="del mod ord">
          <ac:chgData name="Oltramari Alessandro (CR/RSI1-NA)" userId="507e51d1-8791-44f8-97d3-64f77a3e7d1b" providerId="ADAL" clId="{D0E50AA8-090A-9B4B-9193-65E27A9B79EE}" dt="2023-11-06T20:32:01.343" v="4733" actId="700"/>
          <ac:spMkLst>
            <pc:docMk/>
            <pc:sldMk cId="4070927349" sldId="2147479369"/>
            <ac:spMk id="4" creationId="{A3D74700-1929-9AD6-F903-C13AE007F426}"/>
          </ac:spMkLst>
        </pc:spChg>
        <pc:spChg chg="del">
          <ac:chgData name="Oltramari Alessandro (CR/RSI1-NA)" userId="507e51d1-8791-44f8-97d3-64f77a3e7d1b" providerId="ADAL" clId="{D0E50AA8-090A-9B4B-9193-65E27A9B79EE}" dt="2023-11-06T20:32:01.343" v="4733" actId="700"/>
          <ac:spMkLst>
            <pc:docMk/>
            <pc:sldMk cId="4070927349" sldId="2147479369"/>
            <ac:spMk id="5" creationId="{A6A63FF1-E5CC-089C-E6F9-5459175584E4}"/>
          </ac:spMkLst>
        </pc:spChg>
        <pc:spChg chg="mod ord">
          <ac:chgData name="Oltramari Alessandro (CR/RSI1-NA)" userId="507e51d1-8791-44f8-97d3-64f77a3e7d1b" providerId="ADAL" clId="{D0E50AA8-090A-9B4B-9193-65E27A9B79EE}" dt="2023-11-06T20:32:01.343" v="4733" actId="700"/>
          <ac:spMkLst>
            <pc:docMk/>
            <pc:sldMk cId="4070927349" sldId="2147479369"/>
            <ac:spMk id="6" creationId="{C3C2235F-6FBF-D017-5C86-07C429823DD0}"/>
          </ac:spMkLst>
        </pc:spChg>
        <pc:spChg chg="add mod ord">
          <ac:chgData name="Oltramari Alessandro (CR/RSI1-NA)" userId="507e51d1-8791-44f8-97d3-64f77a3e7d1b" providerId="ADAL" clId="{D0E50AA8-090A-9B4B-9193-65E27A9B79EE}" dt="2023-11-07T18:53:27.383" v="13710" actId="113"/>
          <ac:spMkLst>
            <pc:docMk/>
            <pc:sldMk cId="4070927349" sldId="2147479369"/>
            <ac:spMk id="7" creationId="{744F0C0D-AB1D-9B40-F320-9B3F8339DFF8}"/>
          </ac:spMkLst>
        </pc:spChg>
        <pc:spChg chg="add mod">
          <ac:chgData name="Oltramari Alessandro (CR/RSI1-NA)" userId="507e51d1-8791-44f8-97d3-64f77a3e7d1b" providerId="ADAL" clId="{D0E50AA8-090A-9B4B-9193-65E27A9B79EE}" dt="2023-11-07T19:45:24.369" v="13873" actId="478"/>
          <ac:spMkLst>
            <pc:docMk/>
            <pc:sldMk cId="4070927349" sldId="2147479369"/>
            <ac:spMk id="8" creationId="{36690595-5EA1-4C42-3B6E-616150B5F54C}"/>
          </ac:spMkLst>
        </pc:spChg>
        <pc:spChg chg="add mod">
          <ac:chgData name="Oltramari Alessandro (CR/RSI1-NA)" userId="507e51d1-8791-44f8-97d3-64f77a3e7d1b" providerId="ADAL" clId="{D0E50AA8-090A-9B4B-9193-65E27A9B79EE}" dt="2023-11-07T19:45:24.369" v="13873" actId="478"/>
          <ac:spMkLst>
            <pc:docMk/>
            <pc:sldMk cId="4070927349" sldId="2147479369"/>
            <ac:spMk id="9" creationId="{EBD8FD7F-9B6F-DBF2-74A5-DDDEAAAEF3C2}"/>
          </ac:spMkLst>
        </pc:spChg>
        <pc:spChg chg="add mod">
          <ac:chgData name="Oltramari Alessandro (CR/RSI1-NA)" userId="507e51d1-8791-44f8-97d3-64f77a3e7d1b" providerId="ADAL" clId="{D0E50AA8-090A-9B4B-9193-65E27A9B79EE}" dt="2023-11-07T19:45:24.369" v="13873" actId="478"/>
          <ac:spMkLst>
            <pc:docMk/>
            <pc:sldMk cId="4070927349" sldId="2147479369"/>
            <ac:spMk id="10" creationId="{CA5B6646-08C0-6238-55B3-31937EA135FB}"/>
          </ac:spMkLst>
        </pc:spChg>
        <pc:spChg chg="add mod">
          <ac:chgData name="Oltramari Alessandro (CR/RSI1-NA)" userId="507e51d1-8791-44f8-97d3-64f77a3e7d1b" providerId="ADAL" clId="{D0E50AA8-090A-9B4B-9193-65E27A9B79EE}" dt="2023-11-07T19:45:24.369" v="13873" actId="478"/>
          <ac:spMkLst>
            <pc:docMk/>
            <pc:sldMk cId="4070927349" sldId="2147479369"/>
            <ac:spMk id="12" creationId="{1401ADCE-D9B6-FB6E-EA03-CD6FF6AC0C5F}"/>
          </ac:spMkLst>
        </pc:spChg>
        <pc:spChg chg="add mod">
          <ac:chgData name="Oltramari Alessandro (CR/RSI1-NA)" userId="507e51d1-8791-44f8-97d3-64f77a3e7d1b" providerId="ADAL" clId="{D0E50AA8-090A-9B4B-9193-65E27A9B79EE}" dt="2023-11-07T19:45:24.369" v="13873" actId="478"/>
          <ac:spMkLst>
            <pc:docMk/>
            <pc:sldMk cId="4070927349" sldId="2147479369"/>
            <ac:spMk id="14" creationId="{79A74081-18B3-02F2-26E2-734FC7552F98}"/>
          </ac:spMkLst>
        </pc:spChg>
        <pc:spChg chg="add mod">
          <ac:chgData name="Oltramari Alessandro (CR/RSI1-NA)" userId="507e51d1-8791-44f8-97d3-64f77a3e7d1b" providerId="ADAL" clId="{D0E50AA8-090A-9B4B-9193-65E27A9B79EE}" dt="2023-11-07T19:45:24.369" v="13873" actId="478"/>
          <ac:spMkLst>
            <pc:docMk/>
            <pc:sldMk cId="4070927349" sldId="2147479369"/>
            <ac:spMk id="15" creationId="{25B9330B-50C7-C992-C918-37E38716CBED}"/>
          </ac:spMkLst>
        </pc:spChg>
        <pc:spChg chg="add mod">
          <ac:chgData name="Oltramari Alessandro (CR/RSI1-NA)" userId="507e51d1-8791-44f8-97d3-64f77a3e7d1b" providerId="ADAL" clId="{D0E50AA8-090A-9B4B-9193-65E27A9B79EE}" dt="2023-11-07T19:45:34.864" v="13888" actId="20577"/>
          <ac:spMkLst>
            <pc:docMk/>
            <pc:sldMk cId="4070927349" sldId="2147479369"/>
            <ac:spMk id="16" creationId="{FA7F0E77-0A66-CC91-1D71-D590FADA723E}"/>
          </ac:spMkLst>
        </pc:spChg>
        <pc:spChg chg="add mod">
          <ac:chgData name="Oltramari Alessandro (CR/RSI1-NA)" userId="507e51d1-8791-44f8-97d3-64f77a3e7d1b" providerId="ADAL" clId="{D0E50AA8-090A-9B4B-9193-65E27A9B79EE}" dt="2023-11-07T19:45:24.369" v="13873" actId="478"/>
          <ac:spMkLst>
            <pc:docMk/>
            <pc:sldMk cId="4070927349" sldId="2147479369"/>
            <ac:spMk id="19" creationId="{566610BC-BF93-828D-E1E9-89AD6CDB166A}"/>
          </ac:spMkLst>
        </pc:spChg>
        <pc:spChg chg="mod">
          <ac:chgData name="Oltramari Alessandro (CR/RSI1-NA)" userId="507e51d1-8791-44f8-97d3-64f77a3e7d1b" providerId="ADAL" clId="{D0E50AA8-090A-9B4B-9193-65E27A9B79EE}" dt="2023-11-08T02:13:57.705" v="16671"/>
          <ac:spMkLst>
            <pc:docMk/>
            <pc:sldMk cId="4070927349" sldId="2147479369"/>
            <ac:spMk id="20" creationId="{7EB72D2C-55DE-6A13-3140-26A6A4B8C15A}"/>
          </ac:spMkLst>
        </pc:spChg>
        <pc:spChg chg="add mod">
          <ac:chgData name="Oltramari Alessandro (CR/RSI1-NA)" userId="507e51d1-8791-44f8-97d3-64f77a3e7d1b" providerId="ADAL" clId="{D0E50AA8-090A-9B4B-9193-65E27A9B79EE}" dt="2023-11-07T19:45:24.369" v="13873" actId="478"/>
          <ac:spMkLst>
            <pc:docMk/>
            <pc:sldMk cId="4070927349" sldId="2147479369"/>
            <ac:spMk id="21" creationId="{EE6644E6-876C-7E2A-C301-44FD4CF79745}"/>
          </ac:spMkLst>
        </pc:spChg>
        <pc:spChg chg="add del mod">
          <ac:chgData name="Oltramari Alessandro (CR/RSI1-NA)" userId="507e51d1-8791-44f8-97d3-64f77a3e7d1b" providerId="ADAL" clId="{D0E50AA8-090A-9B4B-9193-65E27A9B79EE}" dt="2023-11-07T18:33:55.012" v="13370"/>
          <ac:spMkLst>
            <pc:docMk/>
            <pc:sldMk cId="4070927349" sldId="2147479369"/>
            <ac:spMk id="23" creationId="{A54A2225-4110-C058-7397-67CB0BE177EF}"/>
          </ac:spMkLst>
        </pc:spChg>
        <pc:spChg chg="mod">
          <ac:chgData name="Oltramari Alessandro (CR/RSI1-NA)" userId="507e51d1-8791-44f8-97d3-64f77a3e7d1b" providerId="ADAL" clId="{D0E50AA8-090A-9B4B-9193-65E27A9B79EE}" dt="2023-11-08T02:13:57.705" v="16671"/>
          <ac:spMkLst>
            <pc:docMk/>
            <pc:sldMk cId="4070927349" sldId="2147479369"/>
            <ac:spMk id="23" creationId="{DF36BE69-1EC8-1347-B005-7F68A87E65B3}"/>
          </ac:spMkLst>
        </pc:spChg>
        <pc:spChg chg="add mod">
          <ac:chgData name="Oltramari Alessandro (CR/RSI1-NA)" userId="507e51d1-8791-44f8-97d3-64f77a3e7d1b" providerId="ADAL" clId="{D0E50AA8-090A-9B4B-9193-65E27A9B79EE}" dt="2023-11-07T19:45:43.618" v="13894" actId="14100"/>
          <ac:spMkLst>
            <pc:docMk/>
            <pc:sldMk cId="4070927349" sldId="2147479369"/>
            <ac:spMk id="24" creationId="{9EF74BA6-080D-4B75-872F-7F9E9C51B7B7}"/>
          </ac:spMkLst>
        </pc:spChg>
        <pc:spChg chg="add mod">
          <ac:chgData name="Oltramari Alessandro (CR/RSI1-NA)" userId="507e51d1-8791-44f8-97d3-64f77a3e7d1b" providerId="ADAL" clId="{D0E50AA8-090A-9B4B-9193-65E27A9B79EE}" dt="2023-11-07T19:46:06.715" v="13907" actId="20577"/>
          <ac:spMkLst>
            <pc:docMk/>
            <pc:sldMk cId="4070927349" sldId="2147479369"/>
            <ac:spMk id="25" creationId="{DF3CFF09-CD3B-EF25-8812-4EE81962157D}"/>
          </ac:spMkLst>
        </pc:spChg>
        <pc:spChg chg="mod">
          <ac:chgData name="Oltramari Alessandro (CR/RSI1-NA)" userId="507e51d1-8791-44f8-97d3-64f77a3e7d1b" providerId="ADAL" clId="{D0E50AA8-090A-9B4B-9193-65E27A9B79EE}" dt="2023-11-08T02:13:57.705" v="16671"/>
          <ac:spMkLst>
            <pc:docMk/>
            <pc:sldMk cId="4070927349" sldId="2147479369"/>
            <ac:spMk id="26" creationId="{E8F66282-D838-FE5F-BDDB-652F68CFCE47}"/>
          </ac:spMkLst>
        </pc:spChg>
        <pc:spChg chg="mod">
          <ac:chgData name="Oltramari Alessandro (CR/RSI1-NA)" userId="507e51d1-8791-44f8-97d3-64f77a3e7d1b" providerId="ADAL" clId="{D0E50AA8-090A-9B4B-9193-65E27A9B79EE}" dt="2023-11-08T02:13:57.705" v="16671"/>
          <ac:spMkLst>
            <pc:docMk/>
            <pc:sldMk cId="4070927349" sldId="2147479369"/>
            <ac:spMk id="28" creationId="{E14D55EE-93A2-5E4C-A61E-A157842D886D}"/>
          </ac:spMkLst>
        </pc:spChg>
        <pc:spChg chg="mod">
          <ac:chgData name="Oltramari Alessandro (CR/RSI1-NA)" userId="507e51d1-8791-44f8-97d3-64f77a3e7d1b" providerId="ADAL" clId="{D0E50AA8-090A-9B4B-9193-65E27A9B79EE}" dt="2023-11-08T02:13:57.705" v="16671"/>
          <ac:spMkLst>
            <pc:docMk/>
            <pc:sldMk cId="4070927349" sldId="2147479369"/>
            <ac:spMk id="30" creationId="{02640858-4E4C-D31E-2284-B38B569F7C47}"/>
          </ac:spMkLst>
        </pc:spChg>
        <pc:spChg chg="mod">
          <ac:chgData name="Oltramari Alessandro (CR/RSI1-NA)" userId="507e51d1-8791-44f8-97d3-64f77a3e7d1b" providerId="ADAL" clId="{D0E50AA8-090A-9B4B-9193-65E27A9B79EE}" dt="2023-11-08T02:13:57.705" v="16671"/>
          <ac:spMkLst>
            <pc:docMk/>
            <pc:sldMk cId="4070927349" sldId="2147479369"/>
            <ac:spMk id="31" creationId="{427D67FD-04AB-91C9-4455-94E10023913F}"/>
          </ac:spMkLst>
        </pc:spChg>
        <pc:spChg chg="mod">
          <ac:chgData name="Oltramari Alessandro (CR/RSI1-NA)" userId="507e51d1-8791-44f8-97d3-64f77a3e7d1b" providerId="ADAL" clId="{D0E50AA8-090A-9B4B-9193-65E27A9B79EE}" dt="2023-11-08T02:13:57.705" v="16671"/>
          <ac:spMkLst>
            <pc:docMk/>
            <pc:sldMk cId="4070927349" sldId="2147479369"/>
            <ac:spMk id="32" creationId="{907C16A8-1CB9-C1B9-BA3A-F80A170A66F8}"/>
          </ac:spMkLst>
        </pc:spChg>
        <pc:spChg chg="mod">
          <ac:chgData name="Oltramari Alessandro (CR/RSI1-NA)" userId="507e51d1-8791-44f8-97d3-64f77a3e7d1b" providerId="ADAL" clId="{D0E50AA8-090A-9B4B-9193-65E27A9B79EE}" dt="2023-11-08T02:13:57.705" v="16671"/>
          <ac:spMkLst>
            <pc:docMk/>
            <pc:sldMk cId="4070927349" sldId="2147479369"/>
            <ac:spMk id="35" creationId="{F8541AC1-F7D0-AD2B-EFC5-30A551B4FEE8}"/>
          </ac:spMkLst>
        </pc:spChg>
        <pc:spChg chg="mod">
          <ac:chgData name="Oltramari Alessandro (CR/RSI1-NA)" userId="507e51d1-8791-44f8-97d3-64f77a3e7d1b" providerId="ADAL" clId="{D0E50AA8-090A-9B4B-9193-65E27A9B79EE}" dt="2023-11-08T02:13:57.705" v="16671"/>
          <ac:spMkLst>
            <pc:docMk/>
            <pc:sldMk cId="4070927349" sldId="2147479369"/>
            <ac:spMk id="36" creationId="{09A4B0E7-A65A-54A7-A475-DDE648CAAB9B}"/>
          </ac:spMkLst>
        </pc:spChg>
        <pc:spChg chg="mod">
          <ac:chgData name="Oltramari Alessandro (CR/RSI1-NA)" userId="507e51d1-8791-44f8-97d3-64f77a3e7d1b" providerId="ADAL" clId="{D0E50AA8-090A-9B4B-9193-65E27A9B79EE}" dt="2023-11-08T02:14:08.219" v="16675" actId="1076"/>
          <ac:spMkLst>
            <pc:docMk/>
            <pc:sldMk cId="4070927349" sldId="2147479369"/>
            <ac:spMk id="39" creationId="{7E9B7F2F-18D5-FA24-F724-74B12896C4E3}"/>
          </ac:spMkLst>
        </pc:spChg>
        <pc:spChg chg="mod">
          <ac:chgData name="Oltramari Alessandro (CR/RSI1-NA)" userId="507e51d1-8791-44f8-97d3-64f77a3e7d1b" providerId="ADAL" clId="{D0E50AA8-090A-9B4B-9193-65E27A9B79EE}" dt="2023-11-08T02:14:08.219" v="16675" actId="1076"/>
          <ac:spMkLst>
            <pc:docMk/>
            <pc:sldMk cId="4070927349" sldId="2147479369"/>
            <ac:spMk id="40" creationId="{32FD8213-DD0F-C6D4-8B4C-57B35ED890AA}"/>
          </ac:spMkLst>
        </pc:spChg>
        <pc:spChg chg="mod">
          <ac:chgData name="Oltramari Alessandro (CR/RSI1-NA)" userId="507e51d1-8791-44f8-97d3-64f77a3e7d1b" providerId="ADAL" clId="{D0E50AA8-090A-9B4B-9193-65E27A9B79EE}" dt="2023-11-08T02:14:08.219" v="16675" actId="1076"/>
          <ac:spMkLst>
            <pc:docMk/>
            <pc:sldMk cId="4070927349" sldId="2147479369"/>
            <ac:spMk id="41" creationId="{5D2B61EE-AACF-D4AD-95F5-979F3E87CEF4}"/>
          </ac:spMkLst>
        </pc:spChg>
        <pc:spChg chg="mod">
          <ac:chgData name="Oltramari Alessandro (CR/RSI1-NA)" userId="507e51d1-8791-44f8-97d3-64f77a3e7d1b" providerId="ADAL" clId="{D0E50AA8-090A-9B4B-9193-65E27A9B79EE}" dt="2023-11-08T02:14:08.219" v="16675" actId="1076"/>
          <ac:spMkLst>
            <pc:docMk/>
            <pc:sldMk cId="4070927349" sldId="2147479369"/>
            <ac:spMk id="43" creationId="{3800A3F4-32EE-132D-002D-515C424F7315}"/>
          </ac:spMkLst>
        </pc:spChg>
        <pc:spChg chg="mod">
          <ac:chgData name="Oltramari Alessandro (CR/RSI1-NA)" userId="507e51d1-8791-44f8-97d3-64f77a3e7d1b" providerId="ADAL" clId="{D0E50AA8-090A-9B4B-9193-65E27A9B79EE}" dt="2023-11-08T02:14:08.219" v="16675" actId="1076"/>
          <ac:spMkLst>
            <pc:docMk/>
            <pc:sldMk cId="4070927349" sldId="2147479369"/>
            <ac:spMk id="45" creationId="{6EBDF835-292A-9873-B784-E2182CD3AD91}"/>
          </ac:spMkLst>
        </pc:spChg>
        <pc:spChg chg="mod">
          <ac:chgData name="Oltramari Alessandro (CR/RSI1-NA)" userId="507e51d1-8791-44f8-97d3-64f77a3e7d1b" providerId="ADAL" clId="{D0E50AA8-090A-9B4B-9193-65E27A9B79EE}" dt="2023-11-08T02:14:08.219" v="16675" actId="1076"/>
          <ac:spMkLst>
            <pc:docMk/>
            <pc:sldMk cId="4070927349" sldId="2147479369"/>
            <ac:spMk id="46" creationId="{AFE2B6E1-EB65-CD5F-5044-21F175D1DC9C}"/>
          </ac:spMkLst>
        </pc:spChg>
        <pc:spChg chg="mod">
          <ac:chgData name="Oltramari Alessandro (CR/RSI1-NA)" userId="507e51d1-8791-44f8-97d3-64f77a3e7d1b" providerId="ADAL" clId="{D0E50AA8-090A-9B4B-9193-65E27A9B79EE}" dt="2023-11-08T02:14:08.219" v="16675" actId="1076"/>
          <ac:spMkLst>
            <pc:docMk/>
            <pc:sldMk cId="4070927349" sldId="2147479369"/>
            <ac:spMk id="47" creationId="{404DF334-182A-533C-12E3-78408B2701AD}"/>
          </ac:spMkLst>
        </pc:spChg>
        <pc:spChg chg="mod">
          <ac:chgData name="Oltramari Alessandro (CR/RSI1-NA)" userId="507e51d1-8791-44f8-97d3-64f77a3e7d1b" providerId="ADAL" clId="{D0E50AA8-090A-9B4B-9193-65E27A9B79EE}" dt="2023-11-08T02:14:08.219" v="16675" actId="1076"/>
          <ac:spMkLst>
            <pc:docMk/>
            <pc:sldMk cId="4070927349" sldId="2147479369"/>
            <ac:spMk id="50" creationId="{C22F869B-DA23-8528-9FE9-2FE786563309}"/>
          </ac:spMkLst>
        </pc:spChg>
        <pc:spChg chg="mod">
          <ac:chgData name="Oltramari Alessandro (CR/RSI1-NA)" userId="507e51d1-8791-44f8-97d3-64f77a3e7d1b" providerId="ADAL" clId="{D0E50AA8-090A-9B4B-9193-65E27A9B79EE}" dt="2023-11-08T02:14:08.219" v="16675" actId="1076"/>
          <ac:spMkLst>
            <pc:docMk/>
            <pc:sldMk cId="4070927349" sldId="2147479369"/>
            <ac:spMk id="51" creationId="{FCEC59E3-089A-0EF5-05BB-8180BD96EFD7}"/>
          </ac:spMkLst>
        </pc:spChg>
        <pc:grpChg chg="add del mod">
          <ac:chgData name="Oltramari Alessandro (CR/RSI1-NA)" userId="507e51d1-8791-44f8-97d3-64f77a3e7d1b" providerId="ADAL" clId="{D0E50AA8-090A-9B4B-9193-65E27A9B79EE}" dt="2023-11-08T02:13:59.499" v="16672"/>
          <ac:grpSpMkLst>
            <pc:docMk/>
            <pc:sldMk cId="4070927349" sldId="2147479369"/>
            <ac:grpSpMk id="4" creationId="{B2903D4B-7F9F-04BE-CDFE-8E9DC0A7651D}"/>
          </ac:grpSpMkLst>
        </pc:grpChg>
        <pc:grpChg chg="mod">
          <ac:chgData name="Oltramari Alessandro (CR/RSI1-NA)" userId="507e51d1-8791-44f8-97d3-64f77a3e7d1b" providerId="ADAL" clId="{D0E50AA8-090A-9B4B-9193-65E27A9B79EE}" dt="2023-11-08T02:13:57.705" v="16671"/>
          <ac:grpSpMkLst>
            <pc:docMk/>
            <pc:sldMk cId="4070927349" sldId="2147479369"/>
            <ac:grpSpMk id="5" creationId="{C9B10D22-39B8-D448-9B21-D9D0C0FC06F0}"/>
          </ac:grpSpMkLst>
        </pc:grpChg>
        <pc:grpChg chg="add del mod">
          <ac:chgData name="Oltramari Alessandro (CR/RSI1-NA)" userId="507e51d1-8791-44f8-97d3-64f77a3e7d1b" providerId="ADAL" clId="{D0E50AA8-090A-9B4B-9193-65E27A9B79EE}" dt="2023-11-08T02:14:10.337" v="16677" actId="478"/>
          <ac:grpSpMkLst>
            <pc:docMk/>
            <pc:sldMk cId="4070927349" sldId="2147479369"/>
            <ac:grpSpMk id="22" creationId="{76B06C63-EE44-9C3A-83C1-8BA1F5192A1E}"/>
          </ac:grpSpMkLst>
        </pc:grpChg>
        <pc:grpChg chg="add del mod">
          <ac:chgData name="Oltramari Alessandro (CR/RSI1-NA)" userId="507e51d1-8791-44f8-97d3-64f77a3e7d1b" providerId="ADAL" clId="{D0E50AA8-090A-9B4B-9193-65E27A9B79EE}" dt="2023-11-08T02:14:09.041" v="16676"/>
          <ac:grpSpMkLst>
            <pc:docMk/>
            <pc:sldMk cId="4070927349" sldId="2147479369"/>
            <ac:grpSpMk id="37" creationId="{66E515D4-04B1-A247-C288-8916AF2E7FE5}"/>
          </ac:grpSpMkLst>
        </pc:grpChg>
        <pc:grpChg chg="mod">
          <ac:chgData name="Oltramari Alessandro (CR/RSI1-NA)" userId="507e51d1-8791-44f8-97d3-64f77a3e7d1b" providerId="ADAL" clId="{D0E50AA8-090A-9B4B-9193-65E27A9B79EE}" dt="2023-11-08T02:14:08.219" v="16675" actId="1076"/>
          <ac:grpSpMkLst>
            <pc:docMk/>
            <pc:sldMk cId="4070927349" sldId="2147479369"/>
            <ac:grpSpMk id="38" creationId="{8EB740EB-2A84-C590-7CB8-AE2E05C8D181}"/>
          </ac:grpSpMkLst>
        </pc:grpChg>
        <pc:picChg chg="add mod">
          <ac:chgData name="Oltramari Alessandro (CR/RSI1-NA)" userId="507e51d1-8791-44f8-97d3-64f77a3e7d1b" providerId="ADAL" clId="{D0E50AA8-090A-9B4B-9193-65E27A9B79EE}" dt="2023-11-07T19:45:24.369" v="13873" actId="478"/>
          <ac:picMkLst>
            <pc:docMk/>
            <pc:sldMk cId="4070927349" sldId="2147479369"/>
            <ac:picMk id="11" creationId="{6F357BF3-6F4D-DE0A-CFC1-306EF594CDFA}"/>
          </ac:picMkLst>
        </pc:picChg>
        <pc:picChg chg="add mod">
          <ac:chgData name="Oltramari Alessandro (CR/RSI1-NA)" userId="507e51d1-8791-44f8-97d3-64f77a3e7d1b" providerId="ADAL" clId="{D0E50AA8-090A-9B4B-9193-65E27A9B79EE}" dt="2023-11-07T19:45:24.369" v="13873" actId="478"/>
          <ac:picMkLst>
            <pc:docMk/>
            <pc:sldMk cId="4070927349" sldId="2147479369"/>
            <ac:picMk id="13" creationId="{2A12966A-C7A7-E646-7C0C-28790DF2675F}"/>
          </ac:picMkLst>
        </pc:picChg>
        <pc:picChg chg="add mod">
          <ac:chgData name="Oltramari Alessandro (CR/RSI1-NA)" userId="507e51d1-8791-44f8-97d3-64f77a3e7d1b" providerId="ADAL" clId="{D0E50AA8-090A-9B4B-9193-65E27A9B79EE}" dt="2023-11-07T19:45:24.369" v="13873" actId="478"/>
          <ac:picMkLst>
            <pc:docMk/>
            <pc:sldMk cId="4070927349" sldId="2147479369"/>
            <ac:picMk id="17" creationId="{B670B43B-5597-52DB-AB94-2BFB50550574}"/>
          </ac:picMkLst>
        </pc:picChg>
        <pc:picChg chg="add mod">
          <ac:chgData name="Oltramari Alessandro (CR/RSI1-NA)" userId="507e51d1-8791-44f8-97d3-64f77a3e7d1b" providerId="ADAL" clId="{D0E50AA8-090A-9B4B-9193-65E27A9B79EE}" dt="2023-11-07T19:45:24.369" v="13873" actId="478"/>
          <ac:picMkLst>
            <pc:docMk/>
            <pc:sldMk cId="4070927349" sldId="2147479369"/>
            <ac:picMk id="18" creationId="{42F8D582-9FCA-A038-B611-C97CAA7F6417}"/>
          </ac:picMkLst>
        </pc:picChg>
        <pc:picChg chg="add del mod">
          <ac:chgData name="Oltramari Alessandro (CR/RSI1-NA)" userId="507e51d1-8791-44f8-97d3-64f77a3e7d1b" providerId="ADAL" clId="{D0E50AA8-090A-9B4B-9193-65E27A9B79EE}" dt="2023-11-07T19:45:24.369" v="13873" actId="478"/>
          <ac:picMkLst>
            <pc:docMk/>
            <pc:sldMk cId="4070927349" sldId="2147479369"/>
            <ac:picMk id="20" creationId="{E6B9DEEC-C6D8-03D9-3033-EC49C07D2C6E}"/>
          </ac:picMkLst>
        </pc:picChg>
        <pc:picChg chg="mod">
          <ac:chgData name="Oltramari Alessandro (CR/RSI1-NA)" userId="507e51d1-8791-44f8-97d3-64f77a3e7d1b" providerId="ADAL" clId="{D0E50AA8-090A-9B4B-9193-65E27A9B79EE}" dt="2023-11-08T02:13:57.705" v="16671"/>
          <ac:picMkLst>
            <pc:docMk/>
            <pc:sldMk cId="4070927349" sldId="2147479369"/>
            <ac:picMk id="27" creationId="{7C64783B-5128-56C6-0F1F-C4B95FE6AA62}"/>
          </ac:picMkLst>
        </pc:picChg>
        <pc:picChg chg="mod">
          <ac:chgData name="Oltramari Alessandro (CR/RSI1-NA)" userId="507e51d1-8791-44f8-97d3-64f77a3e7d1b" providerId="ADAL" clId="{D0E50AA8-090A-9B4B-9193-65E27A9B79EE}" dt="2023-11-08T02:13:57.705" v="16671"/>
          <ac:picMkLst>
            <pc:docMk/>
            <pc:sldMk cId="4070927349" sldId="2147479369"/>
            <ac:picMk id="29" creationId="{427D5875-FD2F-7477-EC69-C92D2972D384}"/>
          </ac:picMkLst>
        </pc:picChg>
        <pc:picChg chg="mod">
          <ac:chgData name="Oltramari Alessandro (CR/RSI1-NA)" userId="507e51d1-8791-44f8-97d3-64f77a3e7d1b" providerId="ADAL" clId="{D0E50AA8-090A-9B4B-9193-65E27A9B79EE}" dt="2023-11-08T02:13:57.705" v="16671"/>
          <ac:picMkLst>
            <pc:docMk/>
            <pc:sldMk cId="4070927349" sldId="2147479369"/>
            <ac:picMk id="33" creationId="{6E125650-A8D9-F7C0-E03A-BC0A12E1F835}"/>
          </ac:picMkLst>
        </pc:picChg>
        <pc:picChg chg="mod">
          <ac:chgData name="Oltramari Alessandro (CR/RSI1-NA)" userId="507e51d1-8791-44f8-97d3-64f77a3e7d1b" providerId="ADAL" clId="{D0E50AA8-090A-9B4B-9193-65E27A9B79EE}" dt="2023-11-08T02:13:57.705" v="16671"/>
          <ac:picMkLst>
            <pc:docMk/>
            <pc:sldMk cId="4070927349" sldId="2147479369"/>
            <ac:picMk id="34" creationId="{107E8A7B-4A89-326E-BB80-BBFC7A2DE0DA}"/>
          </ac:picMkLst>
        </pc:picChg>
        <pc:picChg chg="mod">
          <ac:chgData name="Oltramari Alessandro (CR/RSI1-NA)" userId="507e51d1-8791-44f8-97d3-64f77a3e7d1b" providerId="ADAL" clId="{D0E50AA8-090A-9B4B-9193-65E27A9B79EE}" dt="2023-11-08T02:14:08.219" v="16675" actId="1076"/>
          <ac:picMkLst>
            <pc:docMk/>
            <pc:sldMk cId="4070927349" sldId="2147479369"/>
            <ac:picMk id="42" creationId="{9FF49E7B-2D2E-88D7-52CB-717751C45F8D}"/>
          </ac:picMkLst>
        </pc:picChg>
        <pc:picChg chg="mod">
          <ac:chgData name="Oltramari Alessandro (CR/RSI1-NA)" userId="507e51d1-8791-44f8-97d3-64f77a3e7d1b" providerId="ADAL" clId="{D0E50AA8-090A-9B4B-9193-65E27A9B79EE}" dt="2023-11-08T02:14:08.219" v="16675" actId="1076"/>
          <ac:picMkLst>
            <pc:docMk/>
            <pc:sldMk cId="4070927349" sldId="2147479369"/>
            <ac:picMk id="44" creationId="{9461B3B2-69E6-0DDC-9FA0-2AF5BCE5A7DB}"/>
          </ac:picMkLst>
        </pc:picChg>
        <pc:picChg chg="mod">
          <ac:chgData name="Oltramari Alessandro (CR/RSI1-NA)" userId="507e51d1-8791-44f8-97d3-64f77a3e7d1b" providerId="ADAL" clId="{D0E50AA8-090A-9B4B-9193-65E27A9B79EE}" dt="2023-11-08T02:14:08.219" v="16675" actId="1076"/>
          <ac:picMkLst>
            <pc:docMk/>
            <pc:sldMk cId="4070927349" sldId="2147479369"/>
            <ac:picMk id="48" creationId="{7AB1A003-3947-B2D4-C719-FE660A029F3C}"/>
          </ac:picMkLst>
        </pc:picChg>
        <pc:picChg chg="mod">
          <ac:chgData name="Oltramari Alessandro (CR/RSI1-NA)" userId="507e51d1-8791-44f8-97d3-64f77a3e7d1b" providerId="ADAL" clId="{D0E50AA8-090A-9B4B-9193-65E27A9B79EE}" dt="2023-11-08T02:14:08.219" v="16675" actId="1076"/>
          <ac:picMkLst>
            <pc:docMk/>
            <pc:sldMk cId="4070927349" sldId="2147479369"/>
            <ac:picMk id="49" creationId="{59895F19-512B-F047-B440-AEC03ADD2097}"/>
          </ac:picMkLst>
        </pc:picChg>
      </pc:sldChg>
      <pc:sldChg chg="modSp add del mod">
        <pc:chgData name="Oltramari Alessandro (CR/RSI1-NA)" userId="507e51d1-8791-44f8-97d3-64f77a3e7d1b" providerId="ADAL" clId="{D0E50AA8-090A-9B4B-9193-65E27A9B79EE}" dt="2023-11-06T23:01:14.726" v="9092" actId="2696"/>
        <pc:sldMkLst>
          <pc:docMk/>
          <pc:sldMk cId="976317368" sldId="2147479370"/>
        </pc:sldMkLst>
        <pc:spChg chg="mod">
          <ac:chgData name="Oltramari Alessandro (CR/RSI1-NA)" userId="507e51d1-8791-44f8-97d3-64f77a3e7d1b" providerId="ADAL" clId="{D0E50AA8-090A-9B4B-9193-65E27A9B79EE}" dt="2023-11-06T22:25:42.194" v="7307"/>
          <ac:spMkLst>
            <pc:docMk/>
            <pc:sldMk cId="976317368" sldId="2147479370"/>
            <ac:spMk id="3" creationId="{41BF0C93-096E-01B8-6074-6C94DAE21DD5}"/>
          </ac:spMkLst>
        </pc:spChg>
      </pc:sldChg>
      <pc:sldChg chg="addSp delSp modSp new mod modNotesTx">
        <pc:chgData name="Oltramari Alessandro (CR/RSI1-NA)" userId="507e51d1-8791-44f8-97d3-64f77a3e7d1b" providerId="ADAL" clId="{D0E50AA8-090A-9B4B-9193-65E27A9B79EE}" dt="2023-11-08T14:34:28.002" v="17032" actId="20577"/>
        <pc:sldMkLst>
          <pc:docMk/>
          <pc:sldMk cId="2866081677" sldId="2147479371"/>
        </pc:sldMkLst>
        <pc:spChg chg="mod">
          <ac:chgData name="Oltramari Alessandro (CR/RSI1-NA)" userId="507e51d1-8791-44f8-97d3-64f77a3e7d1b" providerId="ADAL" clId="{D0E50AA8-090A-9B4B-9193-65E27A9B79EE}" dt="2023-11-06T22:36:49.823" v="7370" actId="20577"/>
          <ac:spMkLst>
            <pc:docMk/>
            <pc:sldMk cId="2866081677" sldId="2147479371"/>
            <ac:spMk id="2" creationId="{8481DE28-E62D-03E1-AFE9-3A4FCDA1D551}"/>
          </ac:spMkLst>
        </pc:spChg>
        <pc:spChg chg="mod">
          <ac:chgData name="Oltramari Alessandro (CR/RSI1-NA)" userId="507e51d1-8791-44f8-97d3-64f77a3e7d1b" providerId="ADAL" clId="{D0E50AA8-090A-9B4B-9193-65E27A9B79EE}" dt="2023-11-06T22:36:43.435" v="7353" actId="20577"/>
          <ac:spMkLst>
            <pc:docMk/>
            <pc:sldMk cId="2866081677" sldId="2147479371"/>
            <ac:spMk id="3" creationId="{67EB3008-F038-F2F9-47D0-309B544B7D5B}"/>
          </ac:spMkLst>
        </pc:spChg>
        <pc:spChg chg="mod">
          <ac:chgData name="Oltramari Alessandro (CR/RSI1-NA)" userId="507e51d1-8791-44f8-97d3-64f77a3e7d1b" providerId="ADAL" clId="{D0E50AA8-090A-9B4B-9193-65E27A9B79EE}" dt="2023-11-07T21:04:52.308" v="14880" actId="21"/>
          <ac:spMkLst>
            <pc:docMk/>
            <pc:sldMk cId="2866081677" sldId="2147479371"/>
            <ac:spMk id="4" creationId="{4D2815C1-6A47-88A3-4560-74CAA458A671}"/>
          </ac:spMkLst>
        </pc:spChg>
        <pc:spChg chg="add mod">
          <ac:chgData name="Oltramari Alessandro (CR/RSI1-NA)" userId="507e51d1-8791-44f8-97d3-64f77a3e7d1b" providerId="ADAL" clId="{D0E50AA8-090A-9B4B-9193-65E27A9B79EE}" dt="2023-11-07T21:10:30.832" v="15032" actId="1038"/>
          <ac:spMkLst>
            <pc:docMk/>
            <pc:sldMk cId="2866081677" sldId="2147479371"/>
            <ac:spMk id="7" creationId="{420E4609-945F-D61F-43CB-E1605BCA3B66}"/>
          </ac:spMkLst>
        </pc:spChg>
        <pc:spChg chg="add del mod">
          <ac:chgData name="Oltramari Alessandro (CR/RSI1-NA)" userId="507e51d1-8791-44f8-97d3-64f77a3e7d1b" providerId="ADAL" clId="{D0E50AA8-090A-9B4B-9193-65E27A9B79EE}" dt="2023-11-06T22:55:26.992" v="8454"/>
          <ac:spMkLst>
            <pc:docMk/>
            <pc:sldMk cId="2866081677" sldId="2147479371"/>
            <ac:spMk id="9" creationId="{CD4FA7E8-AF68-2F38-9CDE-67AC517E9C6A}"/>
          </ac:spMkLst>
        </pc:spChg>
        <pc:spChg chg="add del">
          <ac:chgData name="Oltramari Alessandro (CR/RSI1-NA)" userId="507e51d1-8791-44f8-97d3-64f77a3e7d1b" providerId="ADAL" clId="{D0E50AA8-090A-9B4B-9193-65E27A9B79EE}" dt="2023-11-07T21:05:00.429" v="14883" actId="22"/>
          <ac:spMkLst>
            <pc:docMk/>
            <pc:sldMk cId="2866081677" sldId="2147479371"/>
            <ac:spMk id="11" creationId="{65B29A9E-43CC-5142-5649-9545033A5A95}"/>
          </ac:spMkLst>
        </pc:spChg>
        <pc:spChg chg="add mod">
          <ac:chgData name="Oltramari Alessandro (CR/RSI1-NA)" userId="507e51d1-8791-44f8-97d3-64f77a3e7d1b" providerId="ADAL" clId="{D0E50AA8-090A-9B4B-9193-65E27A9B79EE}" dt="2023-11-08T14:34:28.002" v="17032" actId="20577"/>
          <ac:spMkLst>
            <pc:docMk/>
            <pc:sldMk cId="2866081677" sldId="2147479371"/>
            <ac:spMk id="12" creationId="{6A4C737A-C25E-9761-83D4-DE1D4F51A55A}"/>
          </ac:spMkLst>
        </pc:spChg>
        <pc:picChg chg="add mod">
          <ac:chgData name="Oltramari Alessandro (CR/RSI1-NA)" userId="507e51d1-8791-44f8-97d3-64f77a3e7d1b" providerId="ADAL" clId="{D0E50AA8-090A-9B4B-9193-65E27A9B79EE}" dt="2023-11-07T21:08:12.603" v="14962" actId="1076"/>
          <ac:picMkLst>
            <pc:docMk/>
            <pc:sldMk cId="2866081677" sldId="2147479371"/>
            <ac:picMk id="6" creationId="{811243C9-2FE0-EFB6-E792-149EA0FE4BA4}"/>
          </ac:picMkLst>
        </pc:picChg>
        <pc:picChg chg="add del mod">
          <ac:chgData name="Oltramari Alessandro (CR/RSI1-NA)" userId="507e51d1-8791-44f8-97d3-64f77a3e7d1b" providerId="ADAL" clId="{D0E50AA8-090A-9B4B-9193-65E27A9B79EE}" dt="2023-11-06T22:55:26.992" v="8454"/>
          <ac:picMkLst>
            <pc:docMk/>
            <pc:sldMk cId="2866081677" sldId="2147479371"/>
            <ac:picMk id="8" creationId="{CA6BAA9A-D53C-B578-72B4-C47D16B5D700}"/>
          </ac:picMkLst>
        </pc:picChg>
        <pc:picChg chg="add mod">
          <ac:chgData name="Oltramari Alessandro (CR/RSI1-NA)" userId="507e51d1-8791-44f8-97d3-64f77a3e7d1b" providerId="ADAL" clId="{D0E50AA8-090A-9B4B-9193-65E27A9B79EE}" dt="2023-11-07T21:10:30.832" v="15032" actId="1038"/>
          <ac:picMkLst>
            <pc:docMk/>
            <pc:sldMk cId="2866081677" sldId="2147479371"/>
            <ac:picMk id="13" creationId="{05CE80D7-BA56-0973-D861-01FFC2828CB7}"/>
          </ac:picMkLst>
        </pc:picChg>
      </pc:sldChg>
      <pc:sldChg chg="modSp add del mod">
        <pc:chgData name="Oltramari Alessandro (CR/RSI1-NA)" userId="507e51d1-8791-44f8-97d3-64f77a3e7d1b" providerId="ADAL" clId="{D0E50AA8-090A-9B4B-9193-65E27A9B79EE}" dt="2023-11-06T23:33:08.940" v="9896" actId="2696"/>
        <pc:sldMkLst>
          <pc:docMk/>
          <pc:sldMk cId="3844349921" sldId="2147479372"/>
        </pc:sldMkLst>
        <pc:spChg chg="mod">
          <ac:chgData name="Oltramari Alessandro (CR/RSI1-NA)" userId="507e51d1-8791-44f8-97d3-64f77a3e7d1b" providerId="ADAL" clId="{D0E50AA8-090A-9B4B-9193-65E27A9B79EE}" dt="2023-11-06T23:17:26.998" v="9522" actId="20577"/>
          <ac:spMkLst>
            <pc:docMk/>
            <pc:sldMk cId="3844349921" sldId="2147479372"/>
            <ac:spMk id="2" creationId="{71EA63C6-1B3C-91EE-A440-191643E0A686}"/>
          </ac:spMkLst>
        </pc:spChg>
      </pc:sldChg>
      <pc:sldChg chg="addSp delSp modSp new mod modClrScheme chgLayout">
        <pc:chgData name="Oltramari Alessandro (CR/RSI1-NA)" userId="507e51d1-8791-44f8-97d3-64f77a3e7d1b" providerId="ADAL" clId="{D0E50AA8-090A-9B4B-9193-65E27A9B79EE}" dt="2023-11-08T15:40:04.385" v="18000" actId="20577"/>
        <pc:sldMkLst>
          <pc:docMk/>
          <pc:sldMk cId="2036614371" sldId="2147479373"/>
        </pc:sldMkLst>
        <pc:spChg chg="del mod ord">
          <ac:chgData name="Oltramari Alessandro (CR/RSI1-NA)" userId="507e51d1-8791-44f8-97d3-64f77a3e7d1b" providerId="ADAL" clId="{D0E50AA8-090A-9B4B-9193-65E27A9B79EE}" dt="2023-11-06T23:23:44.775" v="9547" actId="700"/>
          <ac:spMkLst>
            <pc:docMk/>
            <pc:sldMk cId="2036614371" sldId="2147479373"/>
            <ac:spMk id="2" creationId="{8AD5659D-A13F-2B0E-9C50-D5F1ADD00BE5}"/>
          </ac:spMkLst>
        </pc:spChg>
        <pc:spChg chg="del mod ord">
          <ac:chgData name="Oltramari Alessandro (CR/RSI1-NA)" userId="507e51d1-8791-44f8-97d3-64f77a3e7d1b" providerId="ADAL" clId="{D0E50AA8-090A-9B4B-9193-65E27A9B79EE}" dt="2023-11-06T23:23:44.775" v="9547" actId="700"/>
          <ac:spMkLst>
            <pc:docMk/>
            <pc:sldMk cId="2036614371" sldId="2147479373"/>
            <ac:spMk id="3" creationId="{0ED8B93A-48AC-9DF3-9B02-646F282A04DC}"/>
          </ac:spMkLst>
        </pc:spChg>
        <pc:spChg chg="add mod ord">
          <ac:chgData name="Oltramari Alessandro (CR/RSI1-NA)" userId="507e51d1-8791-44f8-97d3-64f77a3e7d1b" providerId="ADAL" clId="{D0E50AA8-090A-9B4B-9193-65E27A9B79EE}" dt="2023-11-06T23:24:00.620" v="9556" actId="20577"/>
          <ac:spMkLst>
            <pc:docMk/>
            <pc:sldMk cId="2036614371" sldId="2147479373"/>
            <ac:spMk id="4" creationId="{20F2941E-7ADB-801C-CF2F-8EBB7AF17407}"/>
          </ac:spMkLst>
        </pc:spChg>
        <pc:spChg chg="add mod ord">
          <ac:chgData name="Oltramari Alessandro (CR/RSI1-NA)" userId="507e51d1-8791-44f8-97d3-64f77a3e7d1b" providerId="ADAL" clId="{D0E50AA8-090A-9B4B-9193-65E27A9B79EE}" dt="2023-11-08T15:40:04.385" v="18000" actId="20577"/>
          <ac:spMkLst>
            <pc:docMk/>
            <pc:sldMk cId="2036614371" sldId="2147479373"/>
            <ac:spMk id="5" creationId="{31BD7BA7-09D2-9DAB-FE40-505FFC497C62}"/>
          </ac:spMkLst>
        </pc:spChg>
        <pc:spChg chg="add mod ord">
          <ac:chgData name="Oltramari Alessandro (CR/RSI1-NA)" userId="507e51d1-8791-44f8-97d3-64f77a3e7d1b" providerId="ADAL" clId="{D0E50AA8-090A-9B4B-9193-65E27A9B79EE}" dt="2023-11-06T23:23:58.060" v="9549" actId="20577"/>
          <ac:spMkLst>
            <pc:docMk/>
            <pc:sldMk cId="2036614371" sldId="2147479373"/>
            <ac:spMk id="6" creationId="{2CE20064-EBF0-A78F-27AE-89FF21913B04}"/>
          </ac:spMkLst>
        </pc:spChg>
      </pc:sldChg>
      <pc:sldChg chg="addSp delSp modSp new mod modClrScheme chgLayout">
        <pc:chgData name="Oltramari Alessandro (CR/RSI1-NA)" userId="507e51d1-8791-44f8-97d3-64f77a3e7d1b" providerId="ADAL" clId="{D0E50AA8-090A-9B4B-9193-65E27A9B79EE}" dt="2023-11-08T15:40:11.930" v="18008" actId="20577"/>
        <pc:sldMkLst>
          <pc:docMk/>
          <pc:sldMk cId="580611154" sldId="2147479374"/>
        </pc:sldMkLst>
        <pc:spChg chg="del">
          <ac:chgData name="Oltramari Alessandro (CR/RSI1-NA)" userId="507e51d1-8791-44f8-97d3-64f77a3e7d1b" providerId="ADAL" clId="{D0E50AA8-090A-9B4B-9193-65E27A9B79EE}" dt="2023-11-06T23:31:25.391" v="9886" actId="931"/>
          <ac:spMkLst>
            <pc:docMk/>
            <pc:sldMk cId="580611154" sldId="2147479374"/>
            <ac:spMk id="2" creationId="{EEEE00A6-F09B-012A-5998-72CD8AA1E05F}"/>
          </ac:spMkLst>
        </pc:spChg>
        <pc:spChg chg="add mod">
          <ac:chgData name="Oltramari Alessandro (CR/RSI1-NA)" userId="507e51d1-8791-44f8-97d3-64f77a3e7d1b" providerId="ADAL" clId="{D0E50AA8-090A-9B4B-9193-65E27A9B79EE}" dt="2023-11-08T15:40:11.930" v="18008" actId="20577"/>
          <ac:spMkLst>
            <pc:docMk/>
            <pc:sldMk cId="580611154" sldId="2147479374"/>
            <ac:spMk id="9" creationId="{325517DD-1A40-274C-BB91-476C9F4BC89E}"/>
          </ac:spMkLst>
        </pc:spChg>
        <pc:picChg chg="add mod">
          <ac:chgData name="Oltramari Alessandro (CR/RSI1-NA)" userId="507e51d1-8791-44f8-97d3-64f77a3e7d1b" providerId="ADAL" clId="{D0E50AA8-090A-9B4B-9193-65E27A9B79EE}" dt="2023-11-06T23:31:34.228" v="9887" actId="26606"/>
          <ac:picMkLst>
            <pc:docMk/>
            <pc:sldMk cId="580611154" sldId="2147479374"/>
            <ac:picMk id="4" creationId="{D9D72998-7951-3EBD-B08B-2232098BD5CA}"/>
          </ac:picMkLst>
        </pc:picChg>
      </pc:sldChg>
      <pc:sldChg chg="addSp delSp modSp add mod modClrScheme chgLayout">
        <pc:chgData name="Oltramari Alessandro (CR/RSI1-NA)" userId="507e51d1-8791-44f8-97d3-64f77a3e7d1b" providerId="ADAL" clId="{D0E50AA8-090A-9B4B-9193-65E27A9B79EE}" dt="2023-11-08T02:18:45.521" v="16753" actId="1582"/>
        <pc:sldMkLst>
          <pc:docMk/>
          <pc:sldMk cId="4216526946" sldId="2147479375"/>
        </pc:sldMkLst>
        <pc:spChg chg="add del mod">
          <ac:chgData name="Oltramari Alessandro (CR/RSI1-NA)" userId="507e51d1-8791-44f8-97d3-64f77a3e7d1b" providerId="ADAL" clId="{D0E50AA8-090A-9B4B-9193-65E27A9B79EE}" dt="2023-11-06T23:36:56.652" v="9907" actId="931"/>
          <ac:spMkLst>
            <pc:docMk/>
            <pc:sldMk cId="4216526946" sldId="2147479375"/>
            <ac:spMk id="3" creationId="{4DD377C8-7C63-DB6A-3863-855F1CBE99A9}"/>
          </ac:spMkLst>
        </pc:spChg>
        <pc:spChg chg="add del mod">
          <ac:chgData name="Oltramari Alessandro (CR/RSI1-NA)" userId="507e51d1-8791-44f8-97d3-64f77a3e7d1b" providerId="ADAL" clId="{D0E50AA8-090A-9B4B-9193-65E27A9B79EE}" dt="2023-11-07T19:30:30.333" v="13819" actId="26606"/>
          <ac:spMkLst>
            <pc:docMk/>
            <pc:sldMk cId="4216526946" sldId="2147479375"/>
            <ac:spMk id="8" creationId="{E7E707DD-57DA-386F-3B1E-710B520CD465}"/>
          </ac:spMkLst>
        </pc:spChg>
        <pc:spChg chg="mod ord">
          <ac:chgData name="Oltramari Alessandro (CR/RSI1-NA)" userId="507e51d1-8791-44f8-97d3-64f77a3e7d1b" providerId="ADAL" clId="{D0E50AA8-090A-9B4B-9193-65E27A9B79EE}" dt="2023-11-08T02:18:45.521" v="16753" actId="1582"/>
          <ac:spMkLst>
            <pc:docMk/>
            <pc:sldMk cId="4216526946" sldId="2147479375"/>
            <ac:spMk id="9" creationId="{325517DD-1A40-274C-BB91-476C9F4BC89E}"/>
          </ac:spMkLst>
        </pc:spChg>
        <pc:picChg chg="del">
          <ac:chgData name="Oltramari Alessandro (CR/RSI1-NA)" userId="507e51d1-8791-44f8-97d3-64f77a3e7d1b" providerId="ADAL" clId="{D0E50AA8-090A-9B4B-9193-65E27A9B79EE}" dt="2023-11-06T23:33:49.017" v="9906" actId="478"/>
          <ac:picMkLst>
            <pc:docMk/>
            <pc:sldMk cId="4216526946" sldId="2147479375"/>
            <ac:picMk id="4" creationId="{D9D72998-7951-3EBD-B08B-2232098BD5CA}"/>
          </ac:picMkLst>
        </pc:picChg>
        <pc:picChg chg="add del mod">
          <ac:chgData name="Oltramari Alessandro (CR/RSI1-NA)" userId="507e51d1-8791-44f8-97d3-64f77a3e7d1b" providerId="ADAL" clId="{D0E50AA8-090A-9B4B-9193-65E27A9B79EE}" dt="2023-11-07T19:30:19.387" v="13817" actId="478"/>
          <ac:picMkLst>
            <pc:docMk/>
            <pc:sldMk cId="4216526946" sldId="2147479375"/>
            <ac:picMk id="6" creationId="{5C892645-4BE9-0F2D-9190-19B6FF82C0C6}"/>
          </ac:picMkLst>
        </pc:picChg>
        <pc:picChg chg="add mod">
          <ac:chgData name="Oltramari Alessandro (CR/RSI1-NA)" userId="507e51d1-8791-44f8-97d3-64f77a3e7d1b" providerId="ADAL" clId="{D0E50AA8-090A-9B4B-9193-65E27A9B79EE}" dt="2023-11-07T19:37:00.005" v="13834" actId="27636"/>
          <ac:picMkLst>
            <pc:docMk/>
            <pc:sldMk cId="4216526946" sldId="2147479375"/>
            <ac:picMk id="10" creationId="{25F0FE5D-7C1A-7DDC-615E-4B2CB7FF2F83}"/>
          </ac:picMkLst>
        </pc:picChg>
        <pc:picChg chg="add del mod">
          <ac:chgData name="Oltramari Alessandro (CR/RSI1-NA)" userId="507e51d1-8791-44f8-97d3-64f77a3e7d1b" providerId="ADAL" clId="{D0E50AA8-090A-9B4B-9193-65E27A9B79EE}" dt="2023-11-07T19:36:53.796" v="13831" actId="478"/>
          <ac:picMkLst>
            <pc:docMk/>
            <pc:sldMk cId="4216526946" sldId="2147479375"/>
            <ac:picMk id="8194" creationId="{0314235F-E105-A235-B227-797D24B4A115}"/>
          </ac:picMkLst>
        </pc:picChg>
        <pc:picChg chg="add del mod">
          <ac:chgData name="Oltramari Alessandro (CR/RSI1-NA)" userId="507e51d1-8791-44f8-97d3-64f77a3e7d1b" providerId="ADAL" clId="{D0E50AA8-090A-9B4B-9193-65E27A9B79EE}" dt="2023-11-07T19:32:15.348" v="13829"/>
          <ac:picMkLst>
            <pc:docMk/>
            <pc:sldMk cId="4216526946" sldId="2147479375"/>
            <ac:picMk id="8196" creationId="{F3646493-B1AF-3692-7DAE-A68DBE924391}"/>
          </ac:picMkLst>
        </pc:picChg>
      </pc:sldChg>
      <pc:sldChg chg="addSp delSp modSp add mod">
        <pc:chgData name="Oltramari Alessandro (CR/RSI1-NA)" userId="507e51d1-8791-44f8-97d3-64f77a3e7d1b" providerId="ADAL" clId="{D0E50AA8-090A-9B4B-9193-65E27A9B79EE}" dt="2023-11-07T19:26:14.062" v="13816" actId="1076"/>
        <pc:sldMkLst>
          <pc:docMk/>
          <pc:sldMk cId="2429026784" sldId="2147479376"/>
        </pc:sldMkLst>
        <pc:spChg chg="add del mod">
          <ac:chgData name="Oltramari Alessandro (CR/RSI1-NA)" userId="507e51d1-8791-44f8-97d3-64f77a3e7d1b" providerId="ADAL" clId="{D0E50AA8-090A-9B4B-9193-65E27A9B79EE}" dt="2023-11-06T23:40:57.505" v="9937" actId="931"/>
          <ac:spMkLst>
            <pc:docMk/>
            <pc:sldMk cId="2429026784" sldId="2147479376"/>
            <ac:spMk id="3" creationId="{B7F47D4C-AF1C-694A-95BF-2F3510F796F0}"/>
          </ac:spMkLst>
        </pc:spChg>
        <pc:spChg chg="mod ord">
          <ac:chgData name="Oltramari Alessandro (CR/RSI1-NA)" userId="507e51d1-8791-44f8-97d3-64f77a3e7d1b" providerId="ADAL" clId="{D0E50AA8-090A-9B4B-9193-65E27A9B79EE}" dt="2023-11-07T19:26:14.062" v="13816" actId="1076"/>
          <ac:spMkLst>
            <pc:docMk/>
            <pc:sldMk cId="2429026784" sldId="2147479376"/>
            <ac:spMk id="9" creationId="{325517DD-1A40-274C-BB91-476C9F4BC89E}"/>
          </ac:spMkLst>
        </pc:spChg>
        <pc:picChg chg="add mod">
          <ac:chgData name="Oltramari Alessandro (CR/RSI1-NA)" userId="507e51d1-8791-44f8-97d3-64f77a3e7d1b" providerId="ADAL" clId="{D0E50AA8-090A-9B4B-9193-65E27A9B79EE}" dt="2023-11-07T19:26:05.734" v="13815" actId="14826"/>
          <ac:picMkLst>
            <pc:docMk/>
            <pc:sldMk cId="2429026784" sldId="2147479376"/>
            <ac:picMk id="5" creationId="{8A88FF57-12F6-3324-4294-02AF1D6A0978}"/>
          </ac:picMkLst>
        </pc:picChg>
        <pc:picChg chg="del">
          <ac:chgData name="Oltramari Alessandro (CR/RSI1-NA)" userId="507e51d1-8791-44f8-97d3-64f77a3e7d1b" providerId="ADAL" clId="{D0E50AA8-090A-9B4B-9193-65E27A9B79EE}" dt="2023-11-06T23:39:52.180" v="9936" actId="478"/>
          <ac:picMkLst>
            <pc:docMk/>
            <pc:sldMk cId="2429026784" sldId="2147479376"/>
            <ac:picMk id="6" creationId="{5C892645-4BE9-0F2D-9190-19B6FF82C0C6}"/>
          </ac:picMkLst>
        </pc:picChg>
      </pc:sldChg>
      <pc:sldChg chg="modSp new del mod">
        <pc:chgData name="Oltramari Alessandro (CR/RSI1-NA)" userId="507e51d1-8791-44f8-97d3-64f77a3e7d1b" providerId="ADAL" clId="{D0E50AA8-090A-9B4B-9193-65E27A9B79EE}" dt="2023-11-08T20:27:51.054" v="18142" actId="2696"/>
        <pc:sldMkLst>
          <pc:docMk/>
          <pc:sldMk cId="1919635126" sldId="2147479377"/>
        </pc:sldMkLst>
        <pc:spChg chg="mod">
          <ac:chgData name="Oltramari Alessandro (CR/RSI1-NA)" userId="507e51d1-8791-44f8-97d3-64f77a3e7d1b" providerId="ADAL" clId="{D0E50AA8-090A-9B4B-9193-65E27A9B79EE}" dt="2023-11-07T19:40:46.648" v="13871" actId="20577"/>
          <ac:spMkLst>
            <pc:docMk/>
            <pc:sldMk cId="1919635126" sldId="2147479377"/>
            <ac:spMk id="2" creationId="{EBE479BA-457A-69AA-248A-A24C7EBBC2C7}"/>
          </ac:spMkLst>
        </pc:spChg>
      </pc:sldChg>
      <pc:sldChg chg="add del">
        <pc:chgData name="Oltramari Alessandro (CR/RSI1-NA)" userId="507e51d1-8791-44f8-97d3-64f77a3e7d1b" providerId="ADAL" clId="{D0E50AA8-090A-9B4B-9193-65E27A9B79EE}" dt="2023-11-07T16:57:35.665" v="12941" actId="2696"/>
        <pc:sldMkLst>
          <pc:docMk/>
          <pc:sldMk cId="2224415454" sldId="2147479377"/>
        </pc:sldMkLst>
      </pc:sldChg>
      <pc:sldChg chg="modSp add del mod">
        <pc:chgData name="Oltramari Alessandro (CR/RSI1-NA)" userId="507e51d1-8791-44f8-97d3-64f77a3e7d1b" providerId="ADAL" clId="{D0E50AA8-090A-9B4B-9193-65E27A9B79EE}" dt="2023-11-07T21:32:53.138" v="15649" actId="2696"/>
        <pc:sldMkLst>
          <pc:docMk/>
          <pc:sldMk cId="1192950825" sldId="2147479378"/>
        </pc:sldMkLst>
        <pc:spChg chg="mod">
          <ac:chgData name="Oltramari Alessandro (CR/RSI1-NA)" userId="507e51d1-8791-44f8-97d3-64f77a3e7d1b" providerId="ADAL" clId="{D0E50AA8-090A-9B4B-9193-65E27A9B79EE}" dt="2023-11-07T21:19:45.026" v="15246" actId="1076"/>
          <ac:spMkLst>
            <pc:docMk/>
            <pc:sldMk cId="1192950825" sldId="2147479378"/>
            <ac:spMk id="14" creationId="{C13ED811-0E4F-4521-BD2E-3E3D65BC8961}"/>
          </ac:spMkLst>
        </pc:spChg>
        <pc:cxnChg chg="mod">
          <ac:chgData name="Oltramari Alessandro (CR/RSI1-NA)" userId="507e51d1-8791-44f8-97d3-64f77a3e7d1b" providerId="ADAL" clId="{D0E50AA8-090A-9B4B-9193-65E27A9B79EE}" dt="2023-11-07T21:19:45.026" v="15246" actId="1076"/>
          <ac:cxnSpMkLst>
            <pc:docMk/>
            <pc:sldMk cId="1192950825" sldId="2147479378"/>
            <ac:cxnSpMk id="24" creationId="{06E04CA8-F8D5-7F17-52A2-A52B5132E245}"/>
          </ac:cxnSpMkLst>
        </pc:cxnChg>
      </pc:sldChg>
      <pc:sldChg chg="addSp delSp modSp new mod ord modClrScheme chgLayout">
        <pc:chgData name="Oltramari Alessandro (CR/RSI1-NA)" userId="507e51d1-8791-44f8-97d3-64f77a3e7d1b" providerId="ADAL" clId="{D0E50AA8-090A-9B4B-9193-65E27A9B79EE}" dt="2023-11-08T02:16:03.958" v="16689" actId="404"/>
        <pc:sldMkLst>
          <pc:docMk/>
          <pc:sldMk cId="3808886285" sldId="2147479378"/>
        </pc:sldMkLst>
        <pc:spChg chg="del mod ord">
          <ac:chgData name="Oltramari Alessandro (CR/RSI1-NA)" userId="507e51d1-8791-44f8-97d3-64f77a3e7d1b" providerId="ADAL" clId="{D0E50AA8-090A-9B4B-9193-65E27A9B79EE}" dt="2023-11-08T01:45:14.446" v="15953" actId="700"/>
          <ac:spMkLst>
            <pc:docMk/>
            <pc:sldMk cId="3808886285" sldId="2147479378"/>
            <ac:spMk id="2" creationId="{9D9F73ED-B977-7137-4F07-3807A5D70406}"/>
          </ac:spMkLst>
        </pc:spChg>
        <pc:spChg chg="del mod ord">
          <ac:chgData name="Oltramari Alessandro (CR/RSI1-NA)" userId="507e51d1-8791-44f8-97d3-64f77a3e7d1b" providerId="ADAL" clId="{D0E50AA8-090A-9B4B-9193-65E27A9B79EE}" dt="2023-11-08T01:45:14.446" v="15953" actId="700"/>
          <ac:spMkLst>
            <pc:docMk/>
            <pc:sldMk cId="3808886285" sldId="2147479378"/>
            <ac:spMk id="3" creationId="{1F43FA8F-B3A5-8E14-7CFD-B04FAB4E73AF}"/>
          </ac:spMkLst>
        </pc:spChg>
        <pc:spChg chg="del mod ord">
          <ac:chgData name="Oltramari Alessandro (CR/RSI1-NA)" userId="507e51d1-8791-44f8-97d3-64f77a3e7d1b" providerId="ADAL" clId="{D0E50AA8-090A-9B4B-9193-65E27A9B79EE}" dt="2023-11-08T01:45:14.446" v="15953" actId="700"/>
          <ac:spMkLst>
            <pc:docMk/>
            <pc:sldMk cId="3808886285" sldId="2147479378"/>
            <ac:spMk id="4" creationId="{31390E76-9541-F252-4AE7-F1E9913F7BF4}"/>
          </ac:spMkLst>
        </pc:spChg>
        <pc:spChg chg="del">
          <ac:chgData name="Oltramari Alessandro (CR/RSI1-NA)" userId="507e51d1-8791-44f8-97d3-64f77a3e7d1b" providerId="ADAL" clId="{D0E50AA8-090A-9B4B-9193-65E27A9B79EE}" dt="2023-11-08T01:45:14.446" v="15953" actId="700"/>
          <ac:spMkLst>
            <pc:docMk/>
            <pc:sldMk cId="3808886285" sldId="2147479378"/>
            <ac:spMk id="5" creationId="{F84D2360-E34B-3608-F917-05D8522ED869}"/>
          </ac:spMkLst>
        </pc:spChg>
        <pc:spChg chg="mod ord">
          <ac:chgData name="Oltramari Alessandro (CR/RSI1-NA)" userId="507e51d1-8791-44f8-97d3-64f77a3e7d1b" providerId="ADAL" clId="{D0E50AA8-090A-9B4B-9193-65E27A9B79EE}" dt="2023-11-08T01:48:57.346" v="16362" actId="26606"/>
          <ac:spMkLst>
            <pc:docMk/>
            <pc:sldMk cId="3808886285" sldId="2147479378"/>
            <ac:spMk id="6" creationId="{BB6558F5-FF0F-D456-51C5-A6E298DB6649}"/>
          </ac:spMkLst>
        </pc:spChg>
        <pc:spChg chg="add mod ord">
          <ac:chgData name="Oltramari Alessandro (CR/RSI1-NA)" userId="507e51d1-8791-44f8-97d3-64f77a3e7d1b" providerId="ADAL" clId="{D0E50AA8-090A-9B4B-9193-65E27A9B79EE}" dt="2023-11-08T01:48:57.346" v="16362" actId="26606"/>
          <ac:spMkLst>
            <pc:docMk/>
            <pc:sldMk cId="3808886285" sldId="2147479378"/>
            <ac:spMk id="7" creationId="{A1093F47-9165-37AB-032A-23DB6FA7ED60}"/>
          </ac:spMkLst>
        </pc:spChg>
        <pc:spChg chg="add mod ord">
          <ac:chgData name="Oltramari Alessandro (CR/RSI1-NA)" userId="507e51d1-8791-44f8-97d3-64f77a3e7d1b" providerId="ADAL" clId="{D0E50AA8-090A-9B4B-9193-65E27A9B79EE}" dt="2023-11-08T02:16:03.958" v="16689" actId="404"/>
          <ac:spMkLst>
            <pc:docMk/>
            <pc:sldMk cId="3808886285" sldId="2147479378"/>
            <ac:spMk id="8" creationId="{3B811CF1-14ED-6A8B-DBE2-DBF254524AA1}"/>
          </ac:spMkLst>
        </pc:spChg>
        <pc:spChg chg="add mod ord">
          <ac:chgData name="Oltramari Alessandro (CR/RSI1-NA)" userId="507e51d1-8791-44f8-97d3-64f77a3e7d1b" providerId="ADAL" clId="{D0E50AA8-090A-9B4B-9193-65E27A9B79EE}" dt="2023-11-08T01:48:57.346" v="16362" actId="26606"/>
          <ac:spMkLst>
            <pc:docMk/>
            <pc:sldMk cId="3808886285" sldId="2147479378"/>
            <ac:spMk id="9" creationId="{2603562A-3178-4785-C688-EA5E96A1E68B}"/>
          </ac:spMkLst>
        </pc:spChg>
        <pc:spChg chg="mod">
          <ac:chgData name="Oltramari Alessandro (CR/RSI1-NA)" userId="507e51d1-8791-44f8-97d3-64f77a3e7d1b" providerId="ADAL" clId="{D0E50AA8-090A-9B4B-9193-65E27A9B79EE}" dt="2023-11-08T02:14:54.895" v="16687" actId="1038"/>
          <ac:spMkLst>
            <pc:docMk/>
            <pc:sldMk cId="3808886285" sldId="2147479378"/>
            <ac:spMk id="11" creationId="{777F02CC-4717-BE4F-C0C9-6CE1CEFF0C10}"/>
          </ac:spMkLst>
        </pc:spChg>
        <pc:spChg chg="mod">
          <ac:chgData name="Oltramari Alessandro (CR/RSI1-NA)" userId="507e51d1-8791-44f8-97d3-64f77a3e7d1b" providerId="ADAL" clId="{D0E50AA8-090A-9B4B-9193-65E27A9B79EE}" dt="2023-11-08T02:14:54.895" v="16687" actId="1038"/>
          <ac:spMkLst>
            <pc:docMk/>
            <pc:sldMk cId="3808886285" sldId="2147479378"/>
            <ac:spMk id="12" creationId="{5BF17A41-C314-1013-9F18-C546D1A92991}"/>
          </ac:spMkLst>
        </pc:spChg>
        <pc:spChg chg="del mod">
          <ac:chgData name="Oltramari Alessandro (CR/RSI1-NA)" userId="507e51d1-8791-44f8-97d3-64f77a3e7d1b" providerId="ADAL" clId="{D0E50AA8-090A-9B4B-9193-65E27A9B79EE}" dt="2023-11-08T01:47:01.223" v="16141" actId="478"/>
          <ac:spMkLst>
            <pc:docMk/>
            <pc:sldMk cId="3808886285" sldId="2147479378"/>
            <ac:spMk id="13" creationId="{FDEF66F6-A07F-D582-B033-612AEEC83B50}"/>
          </ac:spMkLst>
        </pc:spChg>
        <pc:spChg chg="mod">
          <ac:chgData name="Oltramari Alessandro (CR/RSI1-NA)" userId="507e51d1-8791-44f8-97d3-64f77a3e7d1b" providerId="ADAL" clId="{D0E50AA8-090A-9B4B-9193-65E27A9B79EE}" dt="2023-11-08T02:14:54.895" v="16687" actId="1038"/>
          <ac:spMkLst>
            <pc:docMk/>
            <pc:sldMk cId="3808886285" sldId="2147479378"/>
            <ac:spMk id="15" creationId="{95CC32F6-623A-A340-25E6-6525BEB6B325}"/>
          </ac:spMkLst>
        </pc:spChg>
        <pc:spChg chg="mod">
          <ac:chgData name="Oltramari Alessandro (CR/RSI1-NA)" userId="507e51d1-8791-44f8-97d3-64f77a3e7d1b" providerId="ADAL" clId="{D0E50AA8-090A-9B4B-9193-65E27A9B79EE}" dt="2023-11-08T02:14:54.895" v="16687" actId="1038"/>
          <ac:spMkLst>
            <pc:docMk/>
            <pc:sldMk cId="3808886285" sldId="2147479378"/>
            <ac:spMk id="17" creationId="{3DEF9306-F005-D83F-B24B-E1AD0B9C21C9}"/>
          </ac:spMkLst>
        </pc:spChg>
        <pc:spChg chg="mod">
          <ac:chgData name="Oltramari Alessandro (CR/RSI1-NA)" userId="507e51d1-8791-44f8-97d3-64f77a3e7d1b" providerId="ADAL" clId="{D0E50AA8-090A-9B4B-9193-65E27A9B79EE}" dt="2023-11-08T02:14:54.895" v="16687" actId="1038"/>
          <ac:spMkLst>
            <pc:docMk/>
            <pc:sldMk cId="3808886285" sldId="2147479378"/>
            <ac:spMk id="18" creationId="{532A4CA7-DAB5-8895-BE36-7B2FCC43BE74}"/>
          </ac:spMkLst>
        </pc:spChg>
        <pc:spChg chg="mod">
          <ac:chgData name="Oltramari Alessandro (CR/RSI1-NA)" userId="507e51d1-8791-44f8-97d3-64f77a3e7d1b" providerId="ADAL" clId="{D0E50AA8-090A-9B4B-9193-65E27A9B79EE}" dt="2023-11-08T02:14:54.895" v="16687" actId="1038"/>
          <ac:spMkLst>
            <pc:docMk/>
            <pc:sldMk cId="3808886285" sldId="2147479378"/>
            <ac:spMk id="19" creationId="{139A8BFA-BD85-FE34-BD63-DEDC437A2FC6}"/>
          </ac:spMkLst>
        </pc:spChg>
        <pc:spChg chg="mod">
          <ac:chgData name="Oltramari Alessandro (CR/RSI1-NA)" userId="507e51d1-8791-44f8-97d3-64f77a3e7d1b" providerId="ADAL" clId="{D0E50AA8-090A-9B4B-9193-65E27A9B79EE}" dt="2023-11-08T02:14:54.895" v="16687" actId="1038"/>
          <ac:spMkLst>
            <pc:docMk/>
            <pc:sldMk cId="3808886285" sldId="2147479378"/>
            <ac:spMk id="22" creationId="{200A2936-22D2-ED1D-233F-EFAD3EED06C0}"/>
          </ac:spMkLst>
        </pc:spChg>
        <pc:spChg chg="mod">
          <ac:chgData name="Oltramari Alessandro (CR/RSI1-NA)" userId="507e51d1-8791-44f8-97d3-64f77a3e7d1b" providerId="ADAL" clId="{D0E50AA8-090A-9B4B-9193-65E27A9B79EE}" dt="2023-11-08T02:14:54.895" v="16687" actId="1038"/>
          <ac:spMkLst>
            <pc:docMk/>
            <pc:sldMk cId="3808886285" sldId="2147479378"/>
            <ac:spMk id="23" creationId="{25A90EF0-D3A2-2F46-18D9-D52452DFE343}"/>
          </ac:spMkLst>
        </pc:spChg>
        <pc:spChg chg="add mod">
          <ac:chgData name="Oltramari Alessandro (CR/RSI1-NA)" userId="507e51d1-8791-44f8-97d3-64f77a3e7d1b" providerId="ADAL" clId="{D0E50AA8-090A-9B4B-9193-65E27A9B79EE}" dt="2023-11-08T01:50:13.085" v="16420" actId="113"/>
          <ac:spMkLst>
            <pc:docMk/>
            <pc:sldMk cId="3808886285" sldId="2147479378"/>
            <ac:spMk id="24" creationId="{3D074D37-2E3C-923C-C6BC-A18BDDD3267A}"/>
          </ac:spMkLst>
        </pc:spChg>
        <pc:spChg chg="add mod">
          <ac:chgData name="Oltramari Alessandro (CR/RSI1-NA)" userId="507e51d1-8791-44f8-97d3-64f77a3e7d1b" providerId="ADAL" clId="{D0E50AA8-090A-9B4B-9193-65E27A9B79EE}" dt="2023-11-08T02:14:54.895" v="16687" actId="1038"/>
          <ac:spMkLst>
            <pc:docMk/>
            <pc:sldMk cId="3808886285" sldId="2147479378"/>
            <ac:spMk id="123" creationId="{B06D237F-16FD-EB91-84A9-B44B3482960C}"/>
          </ac:spMkLst>
        </pc:spChg>
        <pc:spChg chg="add mod">
          <ac:chgData name="Oltramari Alessandro (CR/RSI1-NA)" userId="507e51d1-8791-44f8-97d3-64f77a3e7d1b" providerId="ADAL" clId="{D0E50AA8-090A-9B4B-9193-65E27A9B79EE}" dt="2023-11-08T02:14:33.913" v="16680" actId="255"/>
          <ac:spMkLst>
            <pc:docMk/>
            <pc:sldMk cId="3808886285" sldId="2147479378"/>
            <ac:spMk id="158" creationId="{06EAA251-A870-FA62-CBEC-9E014659BC91}"/>
          </ac:spMkLst>
        </pc:spChg>
        <pc:spChg chg="add mod">
          <ac:chgData name="Oltramari Alessandro (CR/RSI1-NA)" userId="507e51d1-8791-44f8-97d3-64f77a3e7d1b" providerId="ADAL" clId="{D0E50AA8-090A-9B4B-9193-65E27A9B79EE}" dt="2023-11-08T02:14:42.891" v="16682" actId="255"/>
          <ac:spMkLst>
            <pc:docMk/>
            <pc:sldMk cId="3808886285" sldId="2147479378"/>
            <ac:spMk id="159" creationId="{229A761F-F5C2-90F4-25B7-E8DE1FF72923}"/>
          </ac:spMkLst>
        </pc:spChg>
        <pc:grpChg chg="add mod">
          <ac:chgData name="Oltramari Alessandro (CR/RSI1-NA)" userId="507e51d1-8791-44f8-97d3-64f77a3e7d1b" providerId="ADAL" clId="{D0E50AA8-090A-9B4B-9193-65E27A9B79EE}" dt="2023-11-08T02:14:54.895" v="16687" actId="1038"/>
          <ac:grpSpMkLst>
            <pc:docMk/>
            <pc:sldMk cId="3808886285" sldId="2147479378"/>
            <ac:grpSpMk id="10" creationId="{0B1D3621-235B-2A90-2DAF-EDF3D822981C}"/>
          </ac:grpSpMkLst>
        </pc:grpChg>
        <pc:grpChg chg="del mod">
          <ac:chgData name="Oltramari Alessandro (CR/RSI1-NA)" userId="507e51d1-8791-44f8-97d3-64f77a3e7d1b" providerId="ADAL" clId="{D0E50AA8-090A-9B4B-9193-65E27A9B79EE}" dt="2023-11-08T01:56:07.437" v="16465"/>
          <ac:grpSpMkLst>
            <pc:docMk/>
            <pc:sldMk cId="3808886285" sldId="2147479378"/>
            <ac:grpSpMk id="55" creationId="{EA7E2749-47EA-862B-D9BD-5956F670BCF2}"/>
          </ac:grpSpMkLst>
        </pc:grpChg>
        <pc:grpChg chg="add del mod">
          <ac:chgData name="Oltramari Alessandro (CR/RSI1-NA)" userId="507e51d1-8791-44f8-97d3-64f77a3e7d1b" providerId="ADAL" clId="{D0E50AA8-090A-9B4B-9193-65E27A9B79EE}" dt="2023-11-08T01:56:13.982" v="16471"/>
          <ac:grpSpMkLst>
            <pc:docMk/>
            <pc:sldMk cId="3808886285" sldId="2147479378"/>
            <ac:grpSpMk id="57" creationId="{DBB9B176-48F4-9ECC-9AED-2E676140416F}"/>
          </ac:grpSpMkLst>
        </pc:grpChg>
        <pc:grpChg chg="mod">
          <ac:chgData name="Oltramari Alessandro (CR/RSI1-NA)" userId="507e51d1-8791-44f8-97d3-64f77a3e7d1b" providerId="ADAL" clId="{D0E50AA8-090A-9B4B-9193-65E27A9B79EE}" dt="2023-11-08T01:56:12.112" v="16469"/>
          <ac:grpSpMkLst>
            <pc:docMk/>
            <pc:sldMk cId="3808886285" sldId="2147479378"/>
            <ac:grpSpMk id="59" creationId="{59510F38-2110-0E67-D832-0AECADCA18E2}"/>
          </ac:grpSpMkLst>
        </pc:grpChg>
        <pc:grpChg chg="add del mod">
          <ac:chgData name="Oltramari Alessandro (CR/RSI1-NA)" userId="507e51d1-8791-44f8-97d3-64f77a3e7d1b" providerId="ADAL" clId="{D0E50AA8-090A-9B4B-9193-65E27A9B79EE}" dt="2023-11-08T01:56:26.904" v="16477"/>
          <ac:grpSpMkLst>
            <pc:docMk/>
            <pc:sldMk cId="3808886285" sldId="2147479378"/>
            <ac:grpSpMk id="61" creationId="{61242C5A-F420-7959-4558-DC53FE365A20}"/>
          </ac:grpSpMkLst>
        </pc:grpChg>
        <pc:grpChg chg="mod">
          <ac:chgData name="Oltramari Alessandro (CR/RSI1-NA)" userId="507e51d1-8791-44f8-97d3-64f77a3e7d1b" providerId="ADAL" clId="{D0E50AA8-090A-9B4B-9193-65E27A9B79EE}" dt="2023-11-08T01:56:21.120" v="16475"/>
          <ac:grpSpMkLst>
            <pc:docMk/>
            <pc:sldMk cId="3808886285" sldId="2147479378"/>
            <ac:grpSpMk id="63" creationId="{2C95F1B1-B6D8-518C-9383-8D9BA28BCDED}"/>
          </ac:grpSpMkLst>
        </pc:grpChg>
        <pc:grpChg chg="del mod">
          <ac:chgData name="Oltramari Alessandro (CR/RSI1-NA)" userId="507e51d1-8791-44f8-97d3-64f77a3e7d1b" providerId="ADAL" clId="{D0E50AA8-090A-9B4B-9193-65E27A9B79EE}" dt="2023-11-08T01:56:32.253" v="16479"/>
          <ac:grpSpMkLst>
            <pc:docMk/>
            <pc:sldMk cId="3808886285" sldId="2147479378"/>
            <ac:grpSpMk id="65" creationId="{ECDB8FAD-72B0-401A-B85E-03FF8A4648C5}"/>
          </ac:grpSpMkLst>
        </pc:grpChg>
        <pc:grpChg chg="add del mod">
          <ac:chgData name="Oltramari Alessandro (CR/RSI1-NA)" userId="507e51d1-8791-44f8-97d3-64f77a3e7d1b" providerId="ADAL" clId="{D0E50AA8-090A-9B4B-9193-65E27A9B79EE}" dt="2023-11-08T01:57:15.635" v="16488"/>
          <ac:grpSpMkLst>
            <pc:docMk/>
            <pc:sldMk cId="3808886285" sldId="2147479378"/>
            <ac:grpSpMk id="67" creationId="{3D8FC6B0-D436-10CF-06EA-D8DE1F262562}"/>
          </ac:grpSpMkLst>
        </pc:grpChg>
        <pc:grpChg chg="add del mod">
          <ac:chgData name="Oltramari Alessandro (CR/RSI1-NA)" userId="507e51d1-8791-44f8-97d3-64f77a3e7d1b" providerId="ADAL" clId="{D0E50AA8-090A-9B4B-9193-65E27A9B79EE}" dt="2023-11-08T01:56:54.334" v="16484"/>
          <ac:grpSpMkLst>
            <pc:docMk/>
            <pc:sldMk cId="3808886285" sldId="2147479378"/>
            <ac:grpSpMk id="70" creationId="{3F22FF2B-1ABC-14A8-0F26-D8C1E2F1CCCE}"/>
          </ac:grpSpMkLst>
        </pc:grpChg>
        <pc:grpChg chg="mod">
          <ac:chgData name="Oltramari Alessandro (CR/RSI1-NA)" userId="507e51d1-8791-44f8-97d3-64f77a3e7d1b" providerId="ADAL" clId="{D0E50AA8-090A-9B4B-9193-65E27A9B79EE}" dt="2023-11-08T01:56:54.334" v="16484"/>
          <ac:grpSpMkLst>
            <pc:docMk/>
            <pc:sldMk cId="3808886285" sldId="2147479378"/>
            <ac:grpSpMk id="71" creationId="{205FA24F-0CF2-9083-16D7-0FB92BB0A413}"/>
          </ac:grpSpMkLst>
        </pc:grpChg>
        <pc:grpChg chg="del mod">
          <ac:chgData name="Oltramari Alessandro (CR/RSI1-NA)" userId="507e51d1-8791-44f8-97d3-64f77a3e7d1b" providerId="ADAL" clId="{D0E50AA8-090A-9B4B-9193-65E27A9B79EE}" dt="2023-11-08T01:57:37.903" v="16491"/>
          <ac:grpSpMkLst>
            <pc:docMk/>
            <pc:sldMk cId="3808886285" sldId="2147479378"/>
            <ac:grpSpMk id="74" creationId="{79CB3EA9-30C8-8AB7-A56A-7B300146ACAD}"/>
          </ac:grpSpMkLst>
        </pc:grpChg>
        <pc:grpChg chg="del mod">
          <ac:chgData name="Oltramari Alessandro (CR/RSI1-NA)" userId="507e51d1-8791-44f8-97d3-64f77a3e7d1b" providerId="ADAL" clId="{D0E50AA8-090A-9B4B-9193-65E27A9B79EE}" dt="2023-11-08T02:03:52.335" v="16595" actId="478"/>
          <ac:grpSpMkLst>
            <pc:docMk/>
            <pc:sldMk cId="3808886285" sldId="2147479378"/>
            <ac:grpSpMk id="77" creationId="{29C75190-E164-87BA-53FB-CCBAB98D40D4}"/>
          </ac:grpSpMkLst>
        </pc:grpChg>
        <pc:grpChg chg="add del mod">
          <ac:chgData name="Oltramari Alessandro (CR/RSI1-NA)" userId="507e51d1-8791-44f8-97d3-64f77a3e7d1b" providerId="ADAL" clId="{D0E50AA8-090A-9B4B-9193-65E27A9B79EE}" dt="2023-11-08T02:00:01.055" v="16531"/>
          <ac:grpSpMkLst>
            <pc:docMk/>
            <pc:sldMk cId="3808886285" sldId="2147479378"/>
            <ac:grpSpMk id="87" creationId="{5DC2AA20-413B-DA8C-3F48-8C9A376A7A1B}"/>
          </ac:grpSpMkLst>
        </pc:grpChg>
        <pc:grpChg chg="mod">
          <ac:chgData name="Oltramari Alessandro (CR/RSI1-NA)" userId="507e51d1-8791-44f8-97d3-64f77a3e7d1b" providerId="ADAL" clId="{D0E50AA8-090A-9B4B-9193-65E27A9B79EE}" dt="2023-11-08T01:58:47.067" v="16508"/>
          <ac:grpSpMkLst>
            <pc:docMk/>
            <pc:sldMk cId="3808886285" sldId="2147479378"/>
            <ac:grpSpMk id="89" creationId="{38D5DA31-7CBF-5618-7949-D1A5C2794C02}"/>
          </ac:grpSpMkLst>
        </pc:grpChg>
        <pc:grpChg chg="del mod">
          <ac:chgData name="Oltramari Alessandro (CR/RSI1-NA)" userId="507e51d1-8791-44f8-97d3-64f77a3e7d1b" providerId="ADAL" clId="{D0E50AA8-090A-9B4B-9193-65E27A9B79EE}" dt="2023-11-08T02:00:26.107" v="16537"/>
          <ac:grpSpMkLst>
            <pc:docMk/>
            <pc:sldMk cId="3808886285" sldId="2147479378"/>
            <ac:grpSpMk id="95" creationId="{03490552-7841-733E-D023-2AB3A6966D1C}"/>
          </ac:grpSpMkLst>
        </pc:grpChg>
        <pc:grpChg chg="mod">
          <ac:chgData name="Oltramari Alessandro (CR/RSI1-NA)" userId="507e51d1-8791-44f8-97d3-64f77a3e7d1b" providerId="ADAL" clId="{D0E50AA8-090A-9B4B-9193-65E27A9B79EE}" dt="2023-11-08T01:59:51.383" v="16527"/>
          <ac:grpSpMkLst>
            <pc:docMk/>
            <pc:sldMk cId="3808886285" sldId="2147479378"/>
            <ac:grpSpMk id="103" creationId="{76F60C49-95B6-684E-EA5C-468C154FDF35}"/>
          </ac:grpSpMkLst>
        </pc:grpChg>
        <pc:grpChg chg="del mod">
          <ac:chgData name="Oltramari Alessandro (CR/RSI1-NA)" userId="507e51d1-8791-44f8-97d3-64f77a3e7d1b" providerId="ADAL" clId="{D0E50AA8-090A-9B4B-9193-65E27A9B79EE}" dt="2023-11-08T02:00:14.245" v="16535"/>
          <ac:grpSpMkLst>
            <pc:docMk/>
            <pc:sldMk cId="3808886285" sldId="2147479378"/>
            <ac:grpSpMk id="106" creationId="{DA137679-BBAE-57CF-8AE7-35DB38000EF5}"/>
          </ac:grpSpMkLst>
        </pc:grpChg>
        <pc:grpChg chg="add del mod">
          <ac:chgData name="Oltramari Alessandro (CR/RSI1-NA)" userId="507e51d1-8791-44f8-97d3-64f77a3e7d1b" providerId="ADAL" clId="{D0E50AA8-090A-9B4B-9193-65E27A9B79EE}" dt="2023-11-08T02:10:21.608" v="16644"/>
          <ac:grpSpMkLst>
            <pc:docMk/>
            <pc:sldMk cId="3808886285" sldId="2147479378"/>
            <ac:grpSpMk id="109" creationId="{2DCBC628-8CED-6292-9C69-02ABAFECC153}"/>
          </ac:grpSpMkLst>
        </pc:grpChg>
        <pc:grpChg chg="add del mod">
          <ac:chgData name="Oltramari Alessandro (CR/RSI1-NA)" userId="507e51d1-8791-44f8-97d3-64f77a3e7d1b" providerId="ADAL" clId="{D0E50AA8-090A-9B4B-9193-65E27A9B79EE}" dt="2023-11-08T02:01:18.147" v="16551"/>
          <ac:grpSpMkLst>
            <pc:docMk/>
            <pc:sldMk cId="3808886285" sldId="2147479378"/>
            <ac:grpSpMk id="111" creationId="{1CD22EFA-86F7-17B2-88D0-B6B54D2C9BDB}"/>
          </ac:grpSpMkLst>
        </pc:grpChg>
        <pc:grpChg chg="mod">
          <ac:chgData name="Oltramari Alessandro (CR/RSI1-NA)" userId="507e51d1-8791-44f8-97d3-64f77a3e7d1b" providerId="ADAL" clId="{D0E50AA8-090A-9B4B-9193-65E27A9B79EE}" dt="2023-11-08T02:00:43.869" v="16542"/>
          <ac:grpSpMkLst>
            <pc:docMk/>
            <pc:sldMk cId="3808886285" sldId="2147479378"/>
            <ac:grpSpMk id="114" creationId="{9DF655F5-E911-DCB3-A537-01CE5EBEF9FD}"/>
          </ac:grpSpMkLst>
        </pc:grpChg>
        <pc:grpChg chg="add del mod">
          <ac:chgData name="Oltramari Alessandro (CR/RSI1-NA)" userId="507e51d1-8791-44f8-97d3-64f77a3e7d1b" providerId="ADAL" clId="{D0E50AA8-090A-9B4B-9193-65E27A9B79EE}" dt="2023-11-08T02:01:11.745" v="16549"/>
          <ac:grpSpMkLst>
            <pc:docMk/>
            <pc:sldMk cId="3808886285" sldId="2147479378"/>
            <ac:grpSpMk id="119" creationId="{470EBE05-6708-5591-2461-C39AE85B95F5}"/>
          </ac:grpSpMkLst>
        </pc:grpChg>
        <pc:grpChg chg="mod">
          <ac:chgData name="Oltramari Alessandro (CR/RSI1-NA)" userId="507e51d1-8791-44f8-97d3-64f77a3e7d1b" providerId="ADAL" clId="{D0E50AA8-090A-9B4B-9193-65E27A9B79EE}" dt="2023-11-08T02:01:11.745" v="16549"/>
          <ac:grpSpMkLst>
            <pc:docMk/>
            <pc:sldMk cId="3808886285" sldId="2147479378"/>
            <ac:grpSpMk id="120" creationId="{51967ADC-E332-61E3-8D75-958FBEEA1CFD}"/>
          </ac:grpSpMkLst>
        </pc:grpChg>
        <pc:grpChg chg="del mod">
          <ac:chgData name="Oltramari Alessandro (CR/RSI1-NA)" userId="507e51d1-8791-44f8-97d3-64f77a3e7d1b" providerId="ADAL" clId="{D0E50AA8-090A-9B4B-9193-65E27A9B79EE}" dt="2023-11-08T02:06:37.876" v="16613"/>
          <ac:grpSpMkLst>
            <pc:docMk/>
            <pc:sldMk cId="3808886285" sldId="2147479378"/>
            <ac:grpSpMk id="122" creationId="{DEA296E4-3C40-3607-2CD5-27DB9049698E}"/>
          </ac:grpSpMkLst>
        </pc:grpChg>
        <pc:grpChg chg="del mod">
          <ac:chgData name="Oltramari Alessandro (CR/RSI1-NA)" userId="507e51d1-8791-44f8-97d3-64f77a3e7d1b" providerId="ADAL" clId="{D0E50AA8-090A-9B4B-9193-65E27A9B79EE}" dt="2023-11-08T02:06:43.806" v="16615"/>
          <ac:grpSpMkLst>
            <pc:docMk/>
            <pc:sldMk cId="3808886285" sldId="2147479378"/>
            <ac:grpSpMk id="125" creationId="{3D9B2CF5-305C-7A4F-C2F4-017DA662299E}"/>
          </ac:grpSpMkLst>
        </pc:grpChg>
        <pc:grpChg chg="mod">
          <ac:chgData name="Oltramari Alessandro (CR/RSI1-NA)" userId="507e51d1-8791-44f8-97d3-64f77a3e7d1b" providerId="ADAL" clId="{D0E50AA8-090A-9B4B-9193-65E27A9B79EE}" dt="2023-11-08T02:06:43.806" v="16615"/>
          <ac:grpSpMkLst>
            <pc:docMk/>
            <pc:sldMk cId="3808886285" sldId="2147479378"/>
            <ac:grpSpMk id="127" creationId="{40B5D15B-4109-10D6-79F8-5BB7C85F1636}"/>
          </ac:grpSpMkLst>
        </pc:grpChg>
        <pc:grpChg chg="mod">
          <ac:chgData name="Oltramari Alessandro (CR/RSI1-NA)" userId="507e51d1-8791-44f8-97d3-64f77a3e7d1b" providerId="ADAL" clId="{D0E50AA8-090A-9B4B-9193-65E27A9B79EE}" dt="2023-11-08T02:09:07.333" v="16633"/>
          <ac:grpSpMkLst>
            <pc:docMk/>
            <pc:sldMk cId="3808886285" sldId="2147479378"/>
            <ac:grpSpMk id="138" creationId="{E56AB496-2FB9-A064-913C-1423BF116F3E}"/>
          </ac:grpSpMkLst>
        </pc:grpChg>
        <pc:grpChg chg="mod">
          <ac:chgData name="Oltramari Alessandro (CR/RSI1-NA)" userId="507e51d1-8791-44f8-97d3-64f77a3e7d1b" providerId="ADAL" clId="{D0E50AA8-090A-9B4B-9193-65E27A9B79EE}" dt="2023-11-08T02:09:49.501" v="16640"/>
          <ac:grpSpMkLst>
            <pc:docMk/>
            <pc:sldMk cId="3808886285" sldId="2147479378"/>
            <ac:grpSpMk id="142" creationId="{9F5EA704-9760-7A27-5E81-20822BD7FB18}"/>
          </ac:grpSpMkLst>
        </pc:grpChg>
        <pc:grpChg chg="add del mod">
          <ac:chgData name="Oltramari Alessandro (CR/RSI1-NA)" userId="507e51d1-8791-44f8-97d3-64f77a3e7d1b" providerId="ADAL" clId="{D0E50AA8-090A-9B4B-9193-65E27A9B79EE}" dt="2023-11-08T02:11:53.453" v="16662"/>
          <ac:grpSpMkLst>
            <pc:docMk/>
            <pc:sldMk cId="3808886285" sldId="2147479378"/>
            <ac:grpSpMk id="146" creationId="{D52F15CE-1F00-EB6A-BA98-E1A3C02F20EB}"/>
          </ac:grpSpMkLst>
        </pc:grpChg>
        <pc:grpChg chg="mod">
          <ac:chgData name="Oltramari Alessandro (CR/RSI1-NA)" userId="507e51d1-8791-44f8-97d3-64f77a3e7d1b" providerId="ADAL" clId="{D0E50AA8-090A-9B4B-9193-65E27A9B79EE}" dt="2023-11-08T02:10:25.583" v="16648"/>
          <ac:grpSpMkLst>
            <pc:docMk/>
            <pc:sldMk cId="3808886285" sldId="2147479378"/>
            <ac:grpSpMk id="148" creationId="{78B72D87-BB6B-7E8C-9E25-AE7A8163A667}"/>
          </ac:grpSpMkLst>
        </pc:grpChg>
        <pc:grpChg chg="mod">
          <ac:chgData name="Oltramari Alessandro (CR/RSI1-NA)" userId="507e51d1-8791-44f8-97d3-64f77a3e7d1b" providerId="ADAL" clId="{D0E50AA8-090A-9B4B-9193-65E27A9B79EE}" dt="2023-11-08T02:11:34.773" v="16658"/>
          <ac:grpSpMkLst>
            <pc:docMk/>
            <pc:sldMk cId="3808886285" sldId="2147479378"/>
            <ac:grpSpMk id="154" creationId="{7D1E46C4-2480-E293-56F8-64AA5BB92AF6}"/>
          </ac:grpSpMkLst>
        </pc:grpChg>
        <pc:grpChg chg="mod">
          <ac:chgData name="Oltramari Alessandro (CR/RSI1-NA)" userId="507e51d1-8791-44f8-97d3-64f77a3e7d1b" providerId="ADAL" clId="{D0E50AA8-090A-9B4B-9193-65E27A9B79EE}" dt="2023-11-08T02:11:53.453" v="16662"/>
          <ac:grpSpMkLst>
            <pc:docMk/>
            <pc:sldMk cId="3808886285" sldId="2147479378"/>
            <ac:grpSpMk id="156" creationId="{2C9933AC-3F6C-94B4-1513-BDAB4BCF2E46}"/>
          </ac:grpSpMkLst>
        </pc:grpChg>
        <pc:grpChg chg="add mod">
          <ac:chgData name="Oltramari Alessandro (CR/RSI1-NA)" userId="507e51d1-8791-44f8-97d3-64f77a3e7d1b" providerId="ADAL" clId="{D0E50AA8-090A-9B4B-9193-65E27A9B79EE}" dt="2023-11-08T02:14:54.895" v="16687" actId="1038"/>
          <ac:grpSpMkLst>
            <pc:docMk/>
            <pc:sldMk cId="3808886285" sldId="2147479378"/>
            <ac:grpSpMk id="157" creationId="{C55D8F0C-AFFE-ACC6-59C6-6452529204B5}"/>
          </ac:grpSpMkLst>
        </pc:grpChg>
        <pc:picChg chg="mod">
          <ac:chgData name="Oltramari Alessandro (CR/RSI1-NA)" userId="507e51d1-8791-44f8-97d3-64f77a3e7d1b" providerId="ADAL" clId="{D0E50AA8-090A-9B4B-9193-65E27A9B79EE}" dt="2023-11-08T02:14:54.895" v="16687" actId="1038"/>
          <ac:picMkLst>
            <pc:docMk/>
            <pc:sldMk cId="3808886285" sldId="2147479378"/>
            <ac:picMk id="14" creationId="{3E76638A-30F2-C261-9DB7-061AD0ACC964}"/>
          </ac:picMkLst>
        </pc:picChg>
        <pc:picChg chg="mod">
          <ac:chgData name="Oltramari Alessandro (CR/RSI1-NA)" userId="507e51d1-8791-44f8-97d3-64f77a3e7d1b" providerId="ADAL" clId="{D0E50AA8-090A-9B4B-9193-65E27A9B79EE}" dt="2023-11-08T02:14:54.895" v="16687" actId="1038"/>
          <ac:picMkLst>
            <pc:docMk/>
            <pc:sldMk cId="3808886285" sldId="2147479378"/>
            <ac:picMk id="16" creationId="{74AB5744-0C77-7064-AFC0-94818746F3E0}"/>
          </ac:picMkLst>
        </pc:picChg>
        <pc:picChg chg="mod">
          <ac:chgData name="Oltramari Alessandro (CR/RSI1-NA)" userId="507e51d1-8791-44f8-97d3-64f77a3e7d1b" providerId="ADAL" clId="{D0E50AA8-090A-9B4B-9193-65E27A9B79EE}" dt="2023-11-08T02:14:54.895" v="16687" actId="1038"/>
          <ac:picMkLst>
            <pc:docMk/>
            <pc:sldMk cId="3808886285" sldId="2147479378"/>
            <ac:picMk id="20" creationId="{2068DE52-C896-4BAA-5CD5-81B763D8A82A}"/>
          </ac:picMkLst>
        </pc:picChg>
        <pc:picChg chg="mod">
          <ac:chgData name="Oltramari Alessandro (CR/RSI1-NA)" userId="507e51d1-8791-44f8-97d3-64f77a3e7d1b" providerId="ADAL" clId="{D0E50AA8-090A-9B4B-9193-65E27A9B79EE}" dt="2023-11-08T02:14:54.895" v="16687" actId="1038"/>
          <ac:picMkLst>
            <pc:docMk/>
            <pc:sldMk cId="3808886285" sldId="2147479378"/>
            <ac:picMk id="21" creationId="{10293E4C-48B7-2C0D-544C-FFF15E319EE0}"/>
          </ac:picMkLst>
        </pc:picChg>
        <pc:inkChg chg="add del">
          <ac:chgData name="Oltramari Alessandro (CR/RSI1-NA)" userId="507e51d1-8791-44f8-97d3-64f77a3e7d1b" providerId="ADAL" clId="{D0E50AA8-090A-9B4B-9193-65E27A9B79EE}" dt="2023-11-08T01:52:03.736" v="16429"/>
          <ac:inkMkLst>
            <pc:docMk/>
            <pc:sldMk cId="3808886285" sldId="2147479378"/>
            <ac:inkMk id="30" creationId="{C7BBE540-B353-B1A5-4066-99BED6F8EDF9}"/>
          </ac:inkMkLst>
        </pc:inkChg>
        <pc:inkChg chg="add del">
          <ac:chgData name="Oltramari Alessandro (CR/RSI1-NA)" userId="507e51d1-8791-44f8-97d3-64f77a3e7d1b" providerId="ADAL" clId="{D0E50AA8-090A-9B4B-9193-65E27A9B79EE}" dt="2023-11-08T01:52:03.734" v="16428"/>
          <ac:inkMkLst>
            <pc:docMk/>
            <pc:sldMk cId="3808886285" sldId="2147479378"/>
            <ac:inkMk id="31" creationId="{AF0CBD7B-30F3-BBEC-0994-3EAA6E721AA3}"/>
          </ac:inkMkLst>
        </pc:inkChg>
        <pc:inkChg chg="add del">
          <ac:chgData name="Oltramari Alessandro (CR/RSI1-NA)" userId="507e51d1-8791-44f8-97d3-64f77a3e7d1b" providerId="ADAL" clId="{D0E50AA8-090A-9B4B-9193-65E27A9B79EE}" dt="2023-11-08T02:01:42.048" v="16552"/>
          <ac:inkMkLst>
            <pc:docMk/>
            <pc:sldMk cId="3808886285" sldId="2147479378"/>
            <ac:inkMk id="32" creationId="{7A6B4082-1DE5-DFFD-1B32-789F63CA6064}"/>
          </ac:inkMkLst>
        </pc:inkChg>
        <pc:inkChg chg="add del">
          <ac:chgData name="Oltramari Alessandro (CR/RSI1-NA)" userId="507e51d1-8791-44f8-97d3-64f77a3e7d1b" providerId="ADAL" clId="{D0E50AA8-090A-9B4B-9193-65E27A9B79EE}" dt="2023-11-08T01:53:15.586" v="16440" actId="9405"/>
          <ac:inkMkLst>
            <pc:docMk/>
            <pc:sldMk cId="3808886285" sldId="2147479378"/>
            <ac:inkMk id="33" creationId="{951F9C96-4FE9-6A2E-29B6-AC800173C054}"/>
          </ac:inkMkLst>
        </pc:inkChg>
        <pc:inkChg chg="add del">
          <ac:chgData name="Oltramari Alessandro (CR/RSI1-NA)" userId="507e51d1-8791-44f8-97d3-64f77a3e7d1b" providerId="ADAL" clId="{D0E50AA8-090A-9B4B-9193-65E27A9B79EE}" dt="2023-11-08T01:53:15.090" v="16439" actId="9405"/>
          <ac:inkMkLst>
            <pc:docMk/>
            <pc:sldMk cId="3808886285" sldId="2147479378"/>
            <ac:inkMk id="34" creationId="{A954B58E-C81C-D8BD-308F-78EF84B0FD0F}"/>
          </ac:inkMkLst>
        </pc:inkChg>
        <pc:inkChg chg="add del">
          <ac:chgData name="Oltramari Alessandro (CR/RSI1-NA)" userId="507e51d1-8791-44f8-97d3-64f77a3e7d1b" providerId="ADAL" clId="{D0E50AA8-090A-9B4B-9193-65E27A9B79EE}" dt="2023-11-08T01:53:14.614" v="16438" actId="9405"/>
          <ac:inkMkLst>
            <pc:docMk/>
            <pc:sldMk cId="3808886285" sldId="2147479378"/>
            <ac:inkMk id="35" creationId="{11E9E498-5B89-6317-9F8A-3858FB8D1F63}"/>
          </ac:inkMkLst>
        </pc:inkChg>
        <pc:inkChg chg="add del">
          <ac:chgData name="Oltramari Alessandro (CR/RSI1-NA)" userId="507e51d1-8791-44f8-97d3-64f77a3e7d1b" providerId="ADAL" clId="{D0E50AA8-090A-9B4B-9193-65E27A9B79EE}" dt="2023-11-08T01:53:13.218" v="16437" actId="9405"/>
          <ac:inkMkLst>
            <pc:docMk/>
            <pc:sldMk cId="3808886285" sldId="2147479378"/>
            <ac:inkMk id="36" creationId="{FCBC53AE-87B2-1965-BD7D-602BF3B45493}"/>
          </ac:inkMkLst>
        </pc:inkChg>
        <pc:inkChg chg="add del">
          <ac:chgData name="Oltramari Alessandro (CR/RSI1-NA)" userId="507e51d1-8791-44f8-97d3-64f77a3e7d1b" providerId="ADAL" clId="{D0E50AA8-090A-9B4B-9193-65E27A9B79EE}" dt="2023-11-08T01:53:12.350" v="16436" actId="9405"/>
          <ac:inkMkLst>
            <pc:docMk/>
            <pc:sldMk cId="3808886285" sldId="2147479378"/>
            <ac:inkMk id="37" creationId="{C98A8523-38DC-91B1-DF6C-8A762AADA7B8}"/>
          </ac:inkMkLst>
        </pc:inkChg>
        <pc:inkChg chg="add del">
          <ac:chgData name="Oltramari Alessandro (CR/RSI1-NA)" userId="507e51d1-8791-44f8-97d3-64f77a3e7d1b" providerId="ADAL" clId="{D0E50AA8-090A-9B4B-9193-65E27A9B79EE}" dt="2023-11-08T01:53:41.415" v="16442" actId="9405"/>
          <ac:inkMkLst>
            <pc:docMk/>
            <pc:sldMk cId="3808886285" sldId="2147479378"/>
            <ac:inkMk id="38" creationId="{1A956717-C977-6A35-5120-BB85CBFF2072}"/>
          </ac:inkMkLst>
        </pc:inkChg>
        <pc:inkChg chg="add">
          <ac:chgData name="Oltramari Alessandro (CR/RSI1-NA)" userId="507e51d1-8791-44f8-97d3-64f77a3e7d1b" providerId="ADAL" clId="{D0E50AA8-090A-9B4B-9193-65E27A9B79EE}" dt="2023-11-08T01:53:49.922" v="16443" actId="9405"/>
          <ac:inkMkLst>
            <pc:docMk/>
            <pc:sldMk cId="3808886285" sldId="2147479378"/>
            <ac:inkMk id="39" creationId="{90CB70AA-08DA-1246-2380-070C090D8622}"/>
          </ac:inkMkLst>
        </pc:inkChg>
        <pc:inkChg chg="add">
          <ac:chgData name="Oltramari Alessandro (CR/RSI1-NA)" userId="507e51d1-8791-44f8-97d3-64f77a3e7d1b" providerId="ADAL" clId="{D0E50AA8-090A-9B4B-9193-65E27A9B79EE}" dt="2023-11-08T01:54:15.435" v="16444" actId="9405"/>
          <ac:inkMkLst>
            <pc:docMk/>
            <pc:sldMk cId="3808886285" sldId="2147479378"/>
            <ac:inkMk id="40" creationId="{014378AD-4EE0-1B19-6315-528A751810CC}"/>
          </ac:inkMkLst>
        </pc:inkChg>
        <pc:inkChg chg="add">
          <ac:chgData name="Oltramari Alessandro (CR/RSI1-NA)" userId="507e51d1-8791-44f8-97d3-64f77a3e7d1b" providerId="ADAL" clId="{D0E50AA8-090A-9B4B-9193-65E27A9B79EE}" dt="2023-11-08T01:54:20.146" v="16445" actId="9405"/>
          <ac:inkMkLst>
            <pc:docMk/>
            <pc:sldMk cId="3808886285" sldId="2147479378"/>
            <ac:inkMk id="41" creationId="{75E909AF-3E25-C1BF-707D-3A1475ADAE7B}"/>
          </ac:inkMkLst>
        </pc:inkChg>
        <pc:inkChg chg="add">
          <ac:chgData name="Oltramari Alessandro (CR/RSI1-NA)" userId="507e51d1-8791-44f8-97d3-64f77a3e7d1b" providerId="ADAL" clId="{D0E50AA8-090A-9B4B-9193-65E27A9B79EE}" dt="2023-11-08T01:54:24.727" v="16446" actId="9405"/>
          <ac:inkMkLst>
            <pc:docMk/>
            <pc:sldMk cId="3808886285" sldId="2147479378"/>
            <ac:inkMk id="42" creationId="{69FD42A6-5BF1-07A7-C05C-BB59AA3564E2}"/>
          </ac:inkMkLst>
        </pc:inkChg>
        <pc:inkChg chg="add">
          <ac:chgData name="Oltramari Alessandro (CR/RSI1-NA)" userId="507e51d1-8791-44f8-97d3-64f77a3e7d1b" providerId="ADAL" clId="{D0E50AA8-090A-9B4B-9193-65E27A9B79EE}" dt="2023-11-08T01:54:31.899" v="16447" actId="9405"/>
          <ac:inkMkLst>
            <pc:docMk/>
            <pc:sldMk cId="3808886285" sldId="2147479378"/>
            <ac:inkMk id="43" creationId="{493E69CB-4B65-0BB4-2BEA-35DE3F6D481A}"/>
          </ac:inkMkLst>
        </pc:inkChg>
        <pc:inkChg chg="add del">
          <ac:chgData name="Oltramari Alessandro (CR/RSI1-NA)" userId="507e51d1-8791-44f8-97d3-64f77a3e7d1b" providerId="ADAL" clId="{D0E50AA8-090A-9B4B-9193-65E27A9B79EE}" dt="2023-11-08T01:54:41.720" v="16449" actId="9405"/>
          <ac:inkMkLst>
            <pc:docMk/>
            <pc:sldMk cId="3808886285" sldId="2147479378"/>
            <ac:inkMk id="44" creationId="{6AA45ED4-A600-8994-EEEF-4FAF1C32A61C}"/>
          </ac:inkMkLst>
        </pc:inkChg>
        <pc:inkChg chg="add del">
          <ac:chgData name="Oltramari Alessandro (CR/RSI1-NA)" userId="507e51d1-8791-44f8-97d3-64f77a3e7d1b" providerId="ADAL" clId="{D0E50AA8-090A-9B4B-9193-65E27A9B79EE}" dt="2023-11-08T01:54:44.887" v="16451" actId="9405"/>
          <ac:inkMkLst>
            <pc:docMk/>
            <pc:sldMk cId="3808886285" sldId="2147479378"/>
            <ac:inkMk id="45" creationId="{7A1319FC-A7CB-2C49-BDE6-4E3ABE89655A}"/>
          </ac:inkMkLst>
        </pc:inkChg>
        <pc:inkChg chg="add">
          <ac:chgData name="Oltramari Alessandro (CR/RSI1-NA)" userId="507e51d1-8791-44f8-97d3-64f77a3e7d1b" providerId="ADAL" clId="{D0E50AA8-090A-9B4B-9193-65E27A9B79EE}" dt="2023-11-08T01:54:55.820" v="16452" actId="9405"/>
          <ac:inkMkLst>
            <pc:docMk/>
            <pc:sldMk cId="3808886285" sldId="2147479378"/>
            <ac:inkMk id="46" creationId="{08F04160-D886-7E39-A361-72A0BC556288}"/>
          </ac:inkMkLst>
        </pc:inkChg>
        <pc:inkChg chg="add del">
          <ac:chgData name="Oltramari Alessandro (CR/RSI1-NA)" userId="507e51d1-8791-44f8-97d3-64f77a3e7d1b" providerId="ADAL" clId="{D0E50AA8-090A-9B4B-9193-65E27A9B79EE}" dt="2023-11-08T01:55:03.353" v="16454" actId="9405"/>
          <ac:inkMkLst>
            <pc:docMk/>
            <pc:sldMk cId="3808886285" sldId="2147479378"/>
            <ac:inkMk id="47" creationId="{6D206E08-24A0-1008-8A1B-228AC7C02498}"/>
          </ac:inkMkLst>
        </pc:inkChg>
        <pc:inkChg chg="add del">
          <ac:chgData name="Oltramari Alessandro (CR/RSI1-NA)" userId="507e51d1-8791-44f8-97d3-64f77a3e7d1b" providerId="ADAL" clId="{D0E50AA8-090A-9B4B-9193-65E27A9B79EE}" dt="2023-11-08T01:55:20.097" v="16456" actId="9405"/>
          <ac:inkMkLst>
            <pc:docMk/>
            <pc:sldMk cId="3808886285" sldId="2147479378"/>
            <ac:inkMk id="48" creationId="{CACB635F-D56F-98FC-74D6-B103CC69B2FA}"/>
          </ac:inkMkLst>
        </pc:inkChg>
        <pc:inkChg chg="add">
          <ac:chgData name="Oltramari Alessandro (CR/RSI1-NA)" userId="507e51d1-8791-44f8-97d3-64f77a3e7d1b" providerId="ADAL" clId="{D0E50AA8-090A-9B4B-9193-65E27A9B79EE}" dt="2023-11-08T01:55:24.092" v="16457" actId="9405"/>
          <ac:inkMkLst>
            <pc:docMk/>
            <pc:sldMk cId="3808886285" sldId="2147479378"/>
            <ac:inkMk id="49" creationId="{3B33ECB0-8E50-98E0-6B9A-DB7512911223}"/>
          </ac:inkMkLst>
        </pc:inkChg>
        <pc:inkChg chg="add">
          <ac:chgData name="Oltramari Alessandro (CR/RSI1-NA)" userId="507e51d1-8791-44f8-97d3-64f77a3e7d1b" providerId="ADAL" clId="{D0E50AA8-090A-9B4B-9193-65E27A9B79EE}" dt="2023-11-08T01:55:33.650" v="16458" actId="9405"/>
          <ac:inkMkLst>
            <pc:docMk/>
            <pc:sldMk cId="3808886285" sldId="2147479378"/>
            <ac:inkMk id="50" creationId="{3CA90E91-5B27-FC77-9048-72B5E14A416C}"/>
          </ac:inkMkLst>
        </pc:inkChg>
        <pc:inkChg chg="add">
          <ac:chgData name="Oltramari Alessandro (CR/RSI1-NA)" userId="507e51d1-8791-44f8-97d3-64f77a3e7d1b" providerId="ADAL" clId="{D0E50AA8-090A-9B4B-9193-65E27A9B79EE}" dt="2023-11-08T01:55:38.897" v="16459" actId="9405"/>
          <ac:inkMkLst>
            <pc:docMk/>
            <pc:sldMk cId="3808886285" sldId="2147479378"/>
            <ac:inkMk id="51" creationId="{2CA57F26-961D-1E21-991F-444E23EBB2BB}"/>
          </ac:inkMkLst>
        </pc:inkChg>
        <pc:inkChg chg="add">
          <ac:chgData name="Oltramari Alessandro (CR/RSI1-NA)" userId="507e51d1-8791-44f8-97d3-64f77a3e7d1b" providerId="ADAL" clId="{D0E50AA8-090A-9B4B-9193-65E27A9B79EE}" dt="2023-11-08T01:55:45.171" v="16460" actId="9405"/>
          <ac:inkMkLst>
            <pc:docMk/>
            <pc:sldMk cId="3808886285" sldId="2147479378"/>
            <ac:inkMk id="52" creationId="{0773B877-801D-937F-293C-F1DF573E945A}"/>
          </ac:inkMkLst>
        </pc:inkChg>
        <pc:inkChg chg="add mod">
          <ac:chgData name="Oltramari Alessandro (CR/RSI1-NA)" userId="507e51d1-8791-44f8-97d3-64f77a3e7d1b" providerId="ADAL" clId="{D0E50AA8-090A-9B4B-9193-65E27A9B79EE}" dt="2023-11-08T01:57:37.903" v="16491"/>
          <ac:inkMkLst>
            <pc:docMk/>
            <pc:sldMk cId="3808886285" sldId="2147479378"/>
            <ac:inkMk id="53" creationId="{BDBD5243-57F7-FCD2-AE3D-A4F27858DB99}"/>
          </ac:inkMkLst>
        </pc:inkChg>
        <pc:inkChg chg="add mod">
          <ac:chgData name="Oltramari Alessandro (CR/RSI1-NA)" userId="507e51d1-8791-44f8-97d3-64f77a3e7d1b" providerId="ADAL" clId="{D0E50AA8-090A-9B4B-9193-65E27A9B79EE}" dt="2023-11-08T01:57:37.903" v="16491"/>
          <ac:inkMkLst>
            <pc:docMk/>
            <pc:sldMk cId="3808886285" sldId="2147479378"/>
            <ac:inkMk id="54" creationId="{442DAA59-C2F4-A8A1-262A-8EB4CC8FD114}"/>
          </ac:inkMkLst>
        </pc:inkChg>
        <pc:inkChg chg="add mod">
          <ac:chgData name="Oltramari Alessandro (CR/RSI1-NA)" userId="507e51d1-8791-44f8-97d3-64f77a3e7d1b" providerId="ADAL" clId="{D0E50AA8-090A-9B4B-9193-65E27A9B79EE}" dt="2023-11-08T01:56:13.982" v="16471"/>
          <ac:inkMkLst>
            <pc:docMk/>
            <pc:sldMk cId="3808886285" sldId="2147479378"/>
            <ac:inkMk id="56" creationId="{BC6208B9-2C3E-6AAF-E987-8B87845CB455}"/>
          </ac:inkMkLst>
        </pc:inkChg>
        <pc:inkChg chg="add del mod">
          <ac:chgData name="Oltramari Alessandro (CR/RSI1-NA)" userId="507e51d1-8791-44f8-97d3-64f77a3e7d1b" providerId="ADAL" clId="{D0E50AA8-090A-9B4B-9193-65E27A9B79EE}" dt="2023-11-08T01:56:12.112" v="16469"/>
          <ac:inkMkLst>
            <pc:docMk/>
            <pc:sldMk cId="3808886285" sldId="2147479378"/>
            <ac:inkMk id="58" creationId="{D0C96B9A-21FB-A253-430E-EE457E002C15}"/>
          </ac:inkMkLst>
        </pc:inkChg>
        <pc:inkChg chg="add mod">
          <ac:chgData name="Oltramari Alessandro (CR/RSI1-NA)" userId="507e51d1-8791-44f8-97d3-64f77a3e7d1b" providerId="ADAL" clId="{D0E50AA8-090A-9B4B-9193-65E27A9B79EE}" dt="2023-11-08T01:56:26.904" v="16477"/>
          <ac:inkMkLst>
            <pc:docMk/>
            <pc:sldMk cId="3808886285" sldId="2147479378"/>
            <ac:inkMk id="60" creationId="{E2F12C5B-AF94-F0A8-D6D7-32F9C74B14BD}"/>
          </ac:inkMkLst>
        </pc:inkChg>
        <pc:inkChg chg="add del mod">
          <ac:chgData name="Oltramari Alessandro (CR/RSI1-NA)" userId="507e51d1-8791-44f8-97d3-64f77a3e7d1b" providerId="ADAL" clId="{D0E50AA8-090A-9B4B-9193-65E27A9B79EE}" dt="2023-11-08T01:56:21.120" v="16475"/>
          <ac:inkMkLst>
            <pc:docMk/>
            <pc:sldMk cId="3808886285" sldId="2147479378"/>
            <ac:inkMk id="62" creationId="{B3D68B8A-4C35-C7CE-4B94-4E1C9BD9D7D1}"/>
          </ac:inkMkLst>
        </pc:inkChg>
        <pc:inkChg chg="add mod">
          <ac:chgData name="Oltramari Alessandro (CR/RSI1-NA)" userId="507e51d1-8791-44f8-97d3-64f77a3e7d1b" providerId="ADAL" clId="{D0E50AA8-090A-9B4B-9193-65E27A9B79EE}" dt="2023-11-08T01:56:32.253" v="16479"/>
          <ac:inkMkLst>
            <pc:docMk/>
            <pc:sldMk cId="3808886285" sldId="2147479378"/>
            <ac:inkMk id="64" creationId="{963CA8A9-DFB3-F854-A6A8-C77728B8EFE5}"/>
          </ac:inkMkLst>
        </pc:inkChg>
        <pc:inkChg chg="add mod">
          <ac:chgData name="Oltramari Alessandro (CR/RSI1-NA)" userId="507e51d1-8791-44f8-97d3-64f77a3e7d1b" providerId="ADAL" clId="{D0E50AA8-090A-9B4B-9193-65E27A9B79EE}" dt="2023-11-08T01:57:15.635" v="16488"/>
          <ac:inkMkLst>
            <pc:docMk/>
            <pc:sldMk cId="3808886285" sldId="2147479378"/>
            <ac:inkMk id="66" creationId="{81BD7C7E-2D63-F6E8-FC50-B3B7BCD55942}"/>
          </ac:inkMkLst>
        </pc:inkChg>
        <pc:inkChg chg="add mod">
          <ac:chgData name="Oltramari Alessandro (CR/RSI1-NA)" userId="507e51d1-8791-44f8-97d3-64f77a3e7d1b" providerId="ADAL" clId="{D0E50AA8-090A-9B4B-9193-65E27A9B79EE}" dt="2023-11-08T01:56:54.334" v="16484"/>
          <ac:inkMkLst>
            <pc:docMk/>
            <pc:sldMk cId="3808886285" sldId="2147479378"/>
            <ac:inkMk id="68" creationId="{9329D1DE-6100-362B-274B-88E9381F8941}"/>
          </ac:inkMkLst>
        </pc:inkChg>
        <pc:inkChg chg="add del mod">
          <ac:chgData name="Oltramari Alessandro (CR/RSI1-NA)" userId="507e51d1-8791-44f8-97d3-64f77a3e7d1b" providerId="ADAL" clId="{D0E50AA8-090A-9B4B-9193-65E27A9B79EE}" dt="2023-11-08T01:56:54.334" v="16484"/>
          <ac:inkMkLst>
            <pc:docMk/>
            <pc:sldMk cId="3808886285" sldId="2147479378"/>
            <ac:inkMk id="69" creationId="{F406D085-3D39-2646-0A4A-B5260F04FFDA}"/>
          </ac:inkMkLst>
        </pc:inkChg>
        <pc:inkChg chg="add del">
          <ac:chgData name="Oltramari Alessandro (CR/RSI1-NA)" userId="507e51d1-8791-44f8-97d3-64f77a3e7d1b" providerId="ADAL" clId="{D0E50AA8-090A-9B4B-9193-65E27A9B79EE}" dt="2023-11-08T01:57:06.474" v="16486" actId="9405"/>
          <ac:inkMkLst>
            <pc:docMk/>
            <pc:sldMk cId="3808886285" sldId="2147479378"/>
            <ac:inkMk id="72" creationId="{BCC9F1F1-C72B-D942-669F-1AF1EAFC8B1C}"/>
          </ac:inkMkLst>
        </pc:inkChg>
        <pc:inkChg chg="add mod">
          <ac:chgData name="Oltramari Alessandro (CR/RSI1-NA)" userId="507e51d1-8791-44f8-97d3-64f77a3e7d1b" providerId="ADAL" clId="{D0E50AA8-090A-9B4B-9193-65E27A9B79EE}" dt="2023-11-08T01:57:37.903" v="16491"/>
          <ac:inkMkLst>
            <pc:docMk/>
            <pc:sldMk cId="3808886285" sldId="2147479378"/>
            <ac:inkMk id="73" creationId="{3AF871DD-8031-6294-4702-55C709D58294}"/>
          </ac:inkMkLst>
        </pc:inkChg>
        <pc:inkChg chg="add">
          <ac:chgData name="Oltramari Alessandro (CR/RSI1-NA)" userId="507e51d1-8791-44f8-97d3-64f77a3e7d1b" providerId="ADAL" clId="{D0E50AA8-090A-9B4B-9193-65E27A9B79EE}" dt="2023-11-08T01:57:27.868" v="16489" actId="9405"/>
          <ac:inkMkLst>
            <pc:docMk/>
            <pc:sldMk cId="3808886285" sldId="2147479378"/>
            <ac:inkMk id="75" creationId="{4DA094E4-FB1C-52D9-EC2E-462DEA12FED5}"/>
          </ac:inkMkLst>
        </pc:inkChg>
        <pc:inkChg chg="add mod">
          <ac:chgData name="Oltramari Alessandro (CR/RSI1-NA)" userId="507e51d1-8791-44f8-97d3-64f77a3e7d1b" providerId="ADAL" clId="{D0E50AA8-090A-9B4B-9193-65E27A9B79EE}" dt="2023-11-08T01:57:37.903" v="16491"/>
          <ac:inkMkLst>
            <pc:docMk/>
            <pc:sldMk cId="3808886285" sldId="2147479378"/>
            <ac:inkMk id="76" creationId="{776676EE-29E9-1684-4A2B-6FCC90ADC956}"/>
          </ac:inkMkLst>
        </pc:inkChg>
        <pc:inkChg chg="add">
          <ac:chgData name="Oltramari Alessandro (CR/RSI1-NA)" userId="507e51d1-8791-44f8-97d3-64f77a3e7d1b" providerId="ADAL" clId="{D0E50AA8-090A-9B4B-9193-65E27A9B79EE}" dt="2023-11-08T01:57:46.007" v="16492" actId="9405"/>
          <ac:inkMkLst>
            <pc:docMk/>
            <pc:sldMk cId="3808886285" sldId="2147479378"/>
            <ac:inkMk id="78" creationId="{24268332-0C79-52BD-CBD5-AC1E7CE56081}"/>
          </ac:inkMkLst>
        </pc:inkChg>
        <pc:inkChg chg="add del">
          <ac:chgData name="Oltramari Alessandro (CR/RSI1-NA)" userId="507e51d1-8791-44f8-97d3-64f77a3e7d1b" providerId="ADAL" clId="{D0E50AA8-090A-9B4B-9193-65E27A9B79EE}" dt="2023-11-08T01:57:50.342" v="16494" actId="9405"/>
          <ac:inkMkLst>
            <pc:docMk/>
            <pc:sldMk cId="3808886285" sldId="2147479378"/>
            <ac:inkMk id="79" creationId="{8227C3A6-47B6-A786-2EAB-7DA9FA5DCC5F}"/>
          </ac:inkMkLst>
        </pc:inkChg>
        <pc:inkChg chg="add del">
          <ac:chgData name="Oltramari Alessandro (CR/RSI1-NA)" userId="507e51d1-8791-44f8-97d3-64f77a3e7d1b" providerId="ADAL" clId="{D0E50AA8-090A-9B4B-9193-65E27A9B79EE}" dt="2023-11-08T01:57:52.550" v="16496" actId="9405"/>
          <ac:inkMkLst>
            <pc:docMk/>
            <pc:sldMk cId="3808886285" sldId="2147479378"/>
            <ac:inkMk id="80" creationId="{9EFA85E9-4A19-35F4-BBFF-32232C4665FD}"/>
          </ac:inkMkLst>
        </pc:inkChg>
        <pc:inkChg chg="add del">
          <ac:chgData name="Oltramari Alessandro (CR/RSI1-NA)" userId="507e51d1-8791-44f8-97d3-64f77a3e7d1b" providerId="ADAL" clId="{D0E50AA8-090A-9B4B-9193-65E27A9B79EE}" dt="2023-11-08T01:57:54.919" v="16498" actId="9405"/>
          <ac:inkMkLst>
            <pc:docMk/>
            <pc:sldMk cId="3808886285" sldId="2147479378"/>
            <ac:inkMk id="81" creationId="{8CFB8A29-3BAB-F746-A198-7A464A439715}"/>
          </ac:inkMkLst>
        </pc:inkChg>
        <pc:inkChg chg="add">
          <ac:chgData name="Oltramari Alessandro (CR/RSI1-NA)" userId="507e51d1-8791-44f8-97d3-64f77a3e7d1b" providerId="ADAL" clId="{D0E50AA8-090A-9B4B-9193-65E27A9B79EE}" dt="2023-11-08T01:57:58.204" v="16499" actId="9405"/>
          <ac:inkMkLst>
            <pc:docMk/>
            <pc:sldMk cId="3808886285" sldId="2147479378"/>
            <ac:inkMk id="82" creationId="{E4288A50-CFCA-A629-0D3B-88EEDC6179FD}"/>
          </ac:inkMkLst>
        </pc:inkChg>
        <pc:inkChg chg="add">
          <ac:chgData name="Oltramari Alessandro (CR/RSI1-NA)" userId="507e51d1-8791-44f8-97d3-64f77a3e7d1b" providerId="ADAL" clId="{D0E50AA8-090A-9B4B-9193-65E27A9B79EE}" dt="2023-11-08T01:58:10.106" v="16500" actId="9405"/>
          <ac:inkMkLst>
            <pc:docMk/>
            <pc:sldMk cId="3808886285" sldId="2147479378"/>
            <ac:inkMk id="83" creationId="{D917D351-1DDD-9468-909E-F500F73AF64D}"/>
          </ac:inkMkLst>
        </pc:inkChg>
        <pc:inkChg chg="add">
          <ac:chgData name="Oltramari Alessandro (CR/RSI1-NA)" userId="507e51d1-8791-44f8-97d3-64f77a3e7d1b" providerId="ADAL" clId="{D0E50AA8-090A-9B4B-9193-65E27A9B79EE}" dt="2023-11-08T01:58:17.697" v="16501" actId="9405"/>
          <ac:inkMkLst>
            <pc:docMk/>
            <pc:sldMk cId="3808886285" sldId="2147479378"/>
            <ac:inkMk id="84" creationId="{C56BC24B-E0C9-E7CC-D2B8-31398F92BA05}"/>
          </ac:inkMkLst>
        </pc:inkChg>
        <pc:inkChg chg="add mod">
          <ac:chgData name="Oltramari Alessandro (CR/RSI1-NA)" userId="507e51d1-8791-44f8-97d3-64f77a3e7d1b" providerId="ADAL" clId="{D0E50AA8-090A-9B4B-9193-65E27A9B79EE}" dt="2023-11-08T02:11:53.453" v="16662"/>
          <ac:inkMkLst>
            <pc:docMk/>
            <pc:sldMk cId="3808886285" sldId="2147479378"/>
            <ac:inkMk id="85" creationId="{B6548D81-D9F4-75F3-291B-48AAE9D24C3E}"/>
          </ac:inkMkLst>
        </pc:inkChg>
        <pc:inkChg chg="add mod">
          <ac:chgData name="Oltramari Alessandro (CR/RSI1-NA)" userId="507e51d1-8791-44f8-97d3-64f77a3e7d1b" providerId="ADAL" clId="{D0E50AA8-090A-9B4B-9193-65E27A9B79EE}" dt="2023-11-08T02:11:53.453" v="16662"/>
          <ac:inkMkLst>
            <pc:docMk/>
            <pc:sldMk cId="3808886285" sldId="2147479378"/>
            <ac:inkMk id="86" creationId="{5ADA5B71-6266-8896-B9C7-B634BD687690}"/>
          </ac:inkMkLst>
        </pc:inkChg>
        <pc:inkChg chg="add del mod">
          <ac:chgData name="Oltramari Alessandro (CR/RSI1-NA)" userId="507e51d1-8791-44f8-97d3-64f77a3e7d1b" providerId="ADAL" clId="{D0E50AA8-090A-9B4B-9193-65E27A9B79EE}" dt="2023-11-08T01:58:47.067" v="16508"/>
          <ac:inkMkLst>
            <pc:docMk/>
            <pc:sldMk cId="3808886285" sldId="2147479378"/>
            <ac:inkMk id="88" creationId="{B6E67388-EA60-E9BA-5764-E21247A638E4}"/>
          </ac:inkMkLst>
        </pc:inkChg>
        <pc:inkChg chg="add">
          <ac:chgData name="Oltramari Alessandro (CR/RSI1-NA)" userId="507e51d1-8791-44f8-97d3-64f77a3e7d1b" providerId="ADAL" clId="{D0E50AA8-090A-9B4B-9193-65E27A9B79EE}" dt="2023-11-08T01:58:49.457" v="16509" actId="9405"/>
          <ac:inkMkLst>
            <pc:docMk/>
            <pc:sldMk cId="3808886285" sldId="2147479378"/>
            <ac:inkMk id="90" creationId="{49F88F35-1CA5-4D90-5592-870DD59E2A8E}"/>
          </ac:inkMkLst>
        </pc:inkChg>
        <pc:inkChg chg="add del">
          <ac:chgData name="Oltramari Alessandro (CR/RSI1-NA)" userId="507e51d1-8791-44f8-97d3-64f77a3e7d1b" providerId="ADAL" clId="{D0E50AA8-090A-9B4B-9193-65E27A9B79EE}" dt="2023-11-08T01:58:53.147" v="16511" actId="9405"/>
          <ac:inkMkLst>
            <pc:docMk/>
            <pc:sldMk cId="3808886285" sldId="2147479378"/>
            <ac:inkMk id="91" creationId="{E1F76253-4350-742B-0FC3-9D2CF00B0392}"/>
          </ac:inkMkLst>
        </pc:inkChg>
        <pc:inkChg chg="add mod">
          <ac:chgData name="Oltramari Alessandro (CR/RSI1-NA)" userId="507e51d1-8791-44f8-97d3-64f77a3e7d1b" providerId="ADAL" clId="{D0E50AA8-090A-9B4B-9193-65E27A9B79EE}" dt="2023-11-08T02:06:43.806" v="16615"/>
          <ac:inkMkLst>
            <pc:docMk/>
            <pc:sldMk cId="3808886285" sldId="2147479378"/>
            <ac:inkMk id="92" creationId="{0E682DCD-034B-6349-1F95-C7BEBCB0BC7A}"/>
          </ac:inkMkLst>
        </pc:inkChg>
        <pc:inkChg chg="add mod">
          <ac:chgData name="Oltramari Alessandro (CR/RSI1-NA)" userId="507e51d1-8791-44f8-97d3-64f77a3e7d1b" providerId="ADAL" clId="{D0E50AA8-090A-9B4B-9193-65E27A9B79EE}" dt="2023-11-08T02:06:43.806" v="16615"/>
          <ac:inkMkLst>
            <pc:docMk/>
            <pc:sldMk cId="3808886285" sldId="2147479378"/>
            <ac:inkMk id="93" creationId="{EB5297F2-3052-FED5-DECC-1A4FA25FFACA}"/>
          </ac:inkMkLst>
        </pc:inkChg>
        <pc:inkChg chg="add mod">
          <ac:chgData name="Oltramari Alessandro (CR/RSI1-NA)" userId="507e51d1-8791-44f8-97d3-64f77a3e7d1b" providerId="ADAL" clId="{D0E50AA8-090A-9B4B-9193-65E27A9B79EE}" dt="2023-11-08T02:06:43.806" v="16615"/>
          <ac:inkMkLst>
            <pc:docMk/>
            <pc:sldMk cId="3808886285" sldId="2147479378"/>
            <ac:inkMk id="94" creationId="{ADEA744B-2ACE-9D07-E626-C927286C4681}"/>
          </ac:inkMkLst>
        </pc:inkChg>
        <pc:inkChg chg="add">
          <ac:chgData name="Oltramari Alessandro (CR/RSI1-NA)" userId="507e51d1-8791-44f8-97d3-64f77a3e7d1b" providerId="ADAL" clId="{D0E50AA8-090A-9B4B-9193-65E27A9B79EE}" dt="2023-11-08T01:59:05.121" v="16516" actId="9405"/>
          <ac:inkMkLst>
            <pc:docMk/>
            <pc:sldMk cId="3808886285" sldId="2147479378"/>
            <ac:inkMk id="96" creationId="{7E4F9327-FE95-9EDE-8CFC-09D6C9F4973D}"/>
          </ac:inkMkLst>
        </pc:inkChg>
        <pc:inkChg chg="add">
          <ac:chgData name="Oltramari Alessandro (CR/RSI1-NA)" userId="507e51d1-8791-44f8-97d3-64f77a3e7d1b" providerId="ADAL" clId="{D0E50AA8-090A-9B4B-9193-65E27A9B79EE}" dt="2023-11-08T01:59:17.708" v="16517" actId="9405"/>
          <ac:inkMkLst>
            <pc:docMk/>
            <pc:sldMk cId="3808886285" sldId="2147479378"/>
            <ac:inkMk id="97" creationId="{594AA634-0205-5916-8432-FBA6DBDB9EA4}"/>
          </ac:inkMkLst>
        </pc:inkChg>
        <pc:inkChg chg="add">
          <ac:chgData name="Oltramari Alessandro (CR/RSI1-NA)" userId="507e51d1-8791-44f8-97d3-64f77a3e7d1b" providerId="ADAL" clId="{D0E50AA8-090A-9B4B-9193-65E27A9B79EE}" dt="2023-11-08T01:59:21.921" v="16518" actId="9405"/>
          <ac:inkMkLst>
            <pc:docMk/>
            <pc:sldMk cId="3808886285" sldId="2147479378"/>
            <ac:inkMk id="98" creationId="{E483FAA5-4DB4-DD2B-0EE2-335B1332610C}"/>
          </ac:inkMkLst>
        </pc:inkChg>
        <pc:inkChg chg="add">
          <ac:chgData name="Oltramari Alessandro (CR/RSI1-NA)" userId="507e51d1-8791-44f8-97d3-64f77a3e7d1b" providerId="ADAL" clId="{D0E50AA8-090A-9B4B-9193-65E27A9B79EE}" dt="2023-11-08T01:59:30.347" v="16519" actId="9405"/>
          <ac:inkMkLst>
            <pc:docMk/>
            <pc:sldMk cId="3808886285" sldId="2147479378"/>
            <ac:inkMk id="99" creationId="{BB6A875D-5B67-E0FD-2750-868CEC22F205}"/>
          </ac:inkMkLst>
        </pc:inkChg>
        <pc:inkChg chg="add del">
          <ac:chgData name="Oltramari Alessandro (CR/RSI1-NA)" userId="507e51d1-8791-44f8-97d3-64f77a3e7d1b" providerId="ADAL" clId="{D0E50AA8-090A-9B4B-9193-65E27A9B79EE}" dt="2023-11-08T01:59:35.386" v="16521" actId="9405"/>
          <ac:inkMkLst>
            <pc:docMk/>
            <pc:sldMk cId="3808886285" sldId="2147479378"/>
            <ac:inkMk id="100" creationId="{B6CFC83E-1237-9EF4-2C0C-53A6DE51E50E}"/>
          </ac:inkMkLst>
        </pc:inkChg>
        <pc:inkChg chg="add del">
          <ac:chgData name="Oltramari Alessandro (CR/RSI1-NA)" userId="507e51d1-8791-44f8-97d3-64f77a3e7d1b" providerId="ADAL" clId="{D0E50AA8-090A-9B4B-9193-65E27A9B79EE}" dt="2023-11-08T01:59:42.894" v="16523" actId="9405"/>
          <ac:inkMkLst>
            <pc:docMk/>
            <pc:sldMk cId="3808886285" sldId="2147479378"/>
            <ac:inkMk id="101" creationId="{CF9246C7-EBB3-F1A4-2701-AAA61AEA91FC}"/>
          </ac:inkMkLst>
        </pc:inkChg>
        <pc:inkChg chg="add del mod">
          <ac:chgData name="Oltramari Alessandro (CR/RSI1-NA)" userId="507e51d1-8791-44f8-97d3-64f77a3e7d1b" providerId="ADAL" clId="{D0E50AA8-090A-9B4B-9193-65E27A9B79EE}" dt="2023-11-08T01:59:51.383" v="16527"/>
          <ac:inkMkLst>
            <pc:docMk/>
            <pc:sldMk cId="3808886285" sldId="2147479378"/>
            <ac:inkMk id="102" creationId="{62C101B8-9A36-40CB-3E30-0E425E544713}"/>
          </ac:inkMkLst>
        </pc:inkChg>
        <pc:inkChg chg="add mod">
          <ac:chgData name="Oltramari Alessandro (CR/RSI1-NA)" userId="507e51d1-8791-44f8-97d3-64f77a3e7d1b" providerId="ADAL" clId="{D0E50AA8-090A-9B4B-9193-65E27A9B79EE}" dt="2023-11-08T02:00:14.245" v="16535"/>
          <ac:inkMkLst>
            <pc:docMk/>
            <pc:sldMk cId="3808886285" sldId="2147479378"/>
            <ac:inkMk id="104" creationId="{851414E1-C9E1-9E13-83BA-400111617AEF}"/>
          </ac:inkMkLst>
        </pc:inkChg>
        <pc:inkChg chg="add del">
          <ac:chgData name="Oltramari Alessandro (CR/RSI1-NA)" userId="507e51d1-8791-44f8-97d3-64f77a3e7d1b" providerId="ADAL" clId="{D0E50AA8-090A-9B4B-9193-65E27A9B79EE}" dt="2023-11-08T02:00:00.825" v="16530" actId="9405"/>
          <ac:inkMkLst>
            <pc:docMk/>
            <pc:sldMk cId="3808886285" sldId="2147479378"/>
            <ac:inkMk id="105" creationId="{CA69BCBF-FEB0-C09B-78B2-42A25BD696AA}"/>
          </ac:inkMkLst>
        </pc:inkChg>
        <pc:inkChg chg="add mod">
          <ac:chgData name="Oltramari Alessandro (CR/RSI1-NA)" userId="507e51d1-8791-44f8-97d3-64f77a3e7d1b" providerId="ADAL" clId="{D0E50AA8-090A-9B4B-9193-65E27A9B79EE}" dt="2023-11-08T02:10:21.608" v="16644"/>
          <ac:inkMkLst>
            <pc:docMk/>
            <pc:sldMk cId="3808886285" sldId="2147479378"/>
            <ac:inkMk id="107" creationId="{9D4927C8-4CEC-34D1-4460-DE9E55D21A4A}"/>
          </ac:inkMkLst>
        </pc:inkChg>
        <pc:inkChg chg="add del">
          <ac:chgData name="Oltramari Alessandro (CR/RSI1-NA)" userId="507e51d1-8791-44f8-97d3-64f77a3e7d1b" providerId="ADAL" clId="{D0E50AA8-090A-9B4B-9193-65E27A9B79EE}" dt="2023-11-08T02:00:14.123" v="16534" actId="9405"/>
          <ac:inkMkLst>
            <pc:docMk/>
            <pc:sldMk cId="3808886285" sldId="2147479378"/>
            <ac:inkMk id="108" creationId="{4D654C9C-3BFD-6FAF-2655-F294E14BFD52}"/>
          </ac:inkMkLst>
        </pc:inkChg>
        <pc:inkChg chg="add mod">
          <ac:chgData name="Oltramari Alessandro (CR/RSI1-NA)" userId="507e51d1-8791-44f8-97d3-64f77a3e7d1b" providerId="ADAL" clId="{D0E50AA8-090A-9B4B-9193-65E27A9B79EE}" dt="2023-11-08T02:06:43.806" v="16615"/>
          <ac:inkMkLst>
            <pc:docMk/>
            <pc:sldMk cId="3808886285" sldId="2147479378"/>
            <ac:inkMk id="110" creationId="{A6183F4A-BAEC-1B1A-8270-FCB3EBBC6F2C}"/>
          </ac:inkMkLst>
        </pc:inkChg>
        <pc:inkChg chg="add mod">
          <ac:chgData name="Oltramari Alessandro (CR/RSI1-NA)" userId="507e51d1-8791-44f8-97d3-64f77a3e7d1b" providerId="ADAL" clId="{D0E50AA8-090A-9B4B-9193-65E27A9B79EE}" dt="2023-11-08T02:06:43.806" v="16615"/>
          <ac:inkMkLst>
            <pc:docMk/>
            <pc:sldMk cId="3808886285" sldId="2147479378"/>
            <ac:inkMk id="112" creationId="{27708A3B-AF7A-692D-E710-D0C71DA43CCC}"/>
          </ac:inkMkLst>
        </pc:inkChg>
        <pc:inkChg chg="add del mod">
          <ac:chgData name="Oltramari Alessandro (CR/RSI1-NA)" userId="507e51d1-8791-44f8-97d3-64f77a3e7d1b" providerId="ADAL" clId="{D0E50AA8-090A-9B4B-9193-65E27A9B79EE}" dt="2023-11-08T02:00:43.869" v="16542"/>
          <ac:inkMkLst>
            <pc:docMk/>
            <pc:sldMk cId="3808886285" sldId="2147479378"/>
            <ac:inkMk id="113" creationId="{04E28579-1A9A-8F5E-1B41-7504D4F6ADE9}"/>
          </ac:inkMkLst>
        </pc:inkChg>
        <pc:inkChg chg="add">
          <ac:chgData name="Oltramari Alessandro (CR/RSI1-NA)" userId="507e51d1-8791-44f8-97d3-64f77a3e7d1b" providerId="ADAL" clId="{D0E50AA8-090A-9B4B-9193-65E27A9B79EE}" dt="2023-11-08T02:00:45.134" v="16543" actId="9405"/>
          <ac:inkMkLst>
            <pc:docMk/>
            <pc:sldMk cId="3808886285" sldId="2147479378"/>
            <ac:inkMk id="115" creationId="{068B7B58-05CD-6EE0-A534-210C1F5357B1}"/>
          </ac:inkMkLst>
        </pc:inkChg>
        <pc:inkChg chg="add mod">
          <ac:chgData name="Oltramari Alessandro (CR/RSI1-NA)" userId="507e51d1-8791-44f8-97d3-64f77a3e7d1b" providerId="ADAL" clId="{D0E50AA8-090A-9B4B-9193-65E27A9B79EE}" dt="2023-11-08T02:01:11.745" v="16549"/>
          <ac:inkMkLst>
            <pc:docMk/>
            <pc:sldMk cId="3808886285" sldId="2147479378"/>
            <ac:inkMk id="116" creationId="{78777540-5436-D6BA-1963-DECCE362E1F6}"/>
          </ac:inkMkLst>
        </pc:inkChg>
        <pc:inkChg chg="add mod">
          <ac:chgData name="Oltramari Alessandro (CR/RSI1-NA)" userId="507e51d1-8791-44f8-97d3-64f77a3e7d1b" providerId="ADAL" clId="{D0E50AA8-090A-9B4B-9193-65E27A9B79EE}" dt="2023-11-08T02:01:11.745" v="16549"/>
          <ac:inkMkLst>
            <pc:docMk/>
            <pc:sldMk cId="3808886285" sldId="2147479378"/>
            <ac:inkMk id="117" creationId="{DBA3885D-9370-EE5D-2B4C-92944C0FF115}"/>
          </ac:inkMkLst>
        </pc:inkChg>
        <pc:inkChg chg="add del mod">
          <ac:chgData name="Oltramari Alessandro (CR/RSI1-NA)" userId="507e51d1-8791-44f8-97d3-64f77a3e7d1b" providerId="ADAL" clId="{D0E50AA8-090A-9B4B-9193-65E27A9B79EE}" dt="2023-11-08T02:01:11.745" v="16549"/>
          <ac:inkMkLst>
            <pc:docMk/>
            <pc:sldMk cId="3808886285" sldId="2147479378"/>
            <ac:inkMk id="118" creationId="{11639CB1-E30A-B978-0B12-B45DD555066F}"/>
          </ac:inkMkLst>
        </pc:inkChg>
        <pc:inkChg chg="add mod">
          <ac:chgData name="Oltramari Alessandro (CR/RSI1-NA)" userId="507e51d1-8791-44f8-97d3-64f77a3e7d1b" providerId="ADAL" clId="{D0E50AA8-090A-9B4B-9193-65E27A9B79EE}" dt="2023-11-08T02:06:37.876" v="16613"/>
          <ac:inkMkLst>
            <pc:docMk/>
            <pc:sldMk cId="3808886285" sldId="2147479378"/>
            <ac:inkMk id="121" creationId="{2B006F9C-F79F-4D39-1A7D-F6E9EE47B993}"/>
          </ac:inkMkLst>
        </pc:inkChg>
        <pc:inkChg chg="add mod">
          <ac:chgData name="Oltramari Alessandro (CR/RSI1-NA)" userId="507e51d1-8791-44f8-97d3-64f77a3e7d1b" providerId="ADAL" clId="{D0E50AA8-090A-9B4B-9193-65E27A9B79EE}" dt="2023-11-08T02:06:43.806" v="16615"/>
          <ac:inkMkLst>
            <pc:docMk/>
            <pc:sldMk cId="3808886285" sldId="2147479378"/>
            <ac:inkMk id="124" creationId="{BF179041-82FB-0773-BDF7-404632DE95B8}"/>
          </ac:inkMkLst>
        </pc:inkChg>
        <pc:inkChg chg="add mod">
          <ac:chgData name="Oltramari Alessandro (CR/RSI1-NA)" userId="507e51d1-8791-44f8-97d3-64f77a3e7d1b" providerId="ADAL" clId="{D0E50AA8-090A-9B4B-9193-65E27A9B79EE}" dt="2023-11-08T02:06:43.806" v="16615"/>
          <ac:inkMkLst>
            <pc:docMk/>
            <pc:sldMk cId="3808886285" sldId="2147479378"/>
            <ac:inkMk id="126" creationId="{9A4E2149-36A8-697D-0EB7-347D7932CFA5}"/>
          </ac:inkMkLst>
        </pc:inkChg>
        <pc:inkChg chg="add del">
          <ac:chgData name="Oltramari Alessandro (CR/RSI1-NA)" userId="507e51d1-8791-44f8-97d3-64f77a3e7d1b" providerId="ADAL" clId="{D0E50AA8-090A-9B4B-9193-65E27A9B79EE}" dt="2023-11-08T02:06:54.587" v="16617" actId="9405"/>
          <ac:inkMkLst>
            <pc:docMk/>
            <pc:sldMk cId="3808886285" sldId="2147479378"/>
            <ac:inkMk id="128" creationId="{D6967265-BE77-C3B7-DD9F-A2A395C474B4}"/>
          </ac:inkMkLst>
        </pc:inkChg>
        <pc:inkChg chg="add del">
          <ac:chgData name="Oltramari Alessandro (CR/RSI1-NA)" userId="507e51d1-8791-44f8-97d3-64f77a3e7d1b" providerId="ADAL" clId="{D0E50AA8-090A-9B4B-9193-65E27A9B79EE}" dt="2023-11-08T02:07:04.801" v="16619" actId="9405"/>
          <ac:inkMkLst>
            <pc:docMk/>
            <pc:sldMk cId="3808886285" sldId="2147479378"/>
            <ac:inkMk id="129" creationId="{F7127014-731D-77FD-157D-439DA35276D8}"/>
          </ac:inkMkLst>
        </pc:inkChg>
        <pc:inkChg chg="add del">
          <ac:chgData name="Oltramari Alessandro (CR/RSI1-NA)" userId="507e51d1-8791-44f8-97d3-64f77a3e7d1b" providerId="ADAL" clId="{D0E50AA8-090A-9B4B-9193-65E27A9B79EE}" dt="2023-11-08T02:07:27.012" v="16621" actId="9405"/>
          <ac:inkMkLst>
            <pc:docMk/>
            <pc:sldMk cId="3808886285" sldId="2147479378"/>
            <ac:inkMk id="130" creationId="{BED4EFB2-81CD-EB37-F114-979FB4FF1220}"/>
          </ac:inkMkLst>
        </pc:inkChg>
        <pc:inkChg chg="add del">
          <ac:chgData name="Oltramari Alessandro (CR/RSI1-NA)" userId="507e51d1-8791-44f8-97d3-64f77a3e7d1b" providerId="ADAL" clId="{D0E50AA8-090A-9B4B-9193-65E27A9B79EE}" dt="2023-11-08T02:07:40.033" v="16623" actId="9405"/>
          <ac:inkMkLst>
            <pc:docMk/>
            <pc:sldMk cId="3808886285" sldId="2147479378"/>
            <ac:inkMk id="131" creationId="{CD2EB812-7FDB-0248-17D8-561848158BC5}"/>
          </ac:inkMkLst>
        </pc:inkChg>
        <pc:inkChg chg="add">
          <ac:chgData name="Oltramari Alessandro (CR/RSI1-NA)" userId="507e51d1-8791-44f8-97d3-64f77a3e7d1b" providerId="ADAL" clId="{D0E50AA8-090A-9B4B-9193-65E27A9B79EE}" dt="2023-11-08T02:08:01.142" v="16624" actId="9405"/>
          <ac:inkMkLst>
            <pc:docMk/>
            <pc:sldMk cId="3808886285" sldId="2147479378"/>
            <ac:inkMk id="132" creationId="{353AFD25-119E-C20C-8BA8-FFAB217C640F}"/>
          </ac:inkMkLst>
        </pc:inkChg>
        <pc:inkChg chg="add">
          <ac:chgData name="Oltramari Alessandro (CR/RSI1-NA)" userId="507e51d1-8791-44f8-97d3-64f77a3e7d1b" providerId="ADAL" clId="{D0E50AA8-090A-9B4B-9193-65E27A9B79EE}" dt="2023-11-08T02:08:15.289" v="16625" actId="9405"/>
          <ac:inkMkLst>
            <pc:docMk/>
            <pc:sldMk cId="3808886285" sldId="2147479378"/>
            <ac:inkMk id="133" creationId="{F271C5E6-F3B4-317A-022F-12F964E1C695}"/>
          </ac:inkMkLst>
        </pc:inkChg>
        <pc:inkChg chg="add del">
          <ac:chgData name="Oltramari Alessandro (CR/RSI1-NA)" userId="507e51d1-8791-44f8-97d3-64f77a3e7d1b" providerId="ADAL" clId="{D0E50AA8-090A-9B4B-9193-65E27A9B79EE}" dt="2023-11-08T02:08:24.981" v="16627" actId="9405"/>
          <ac:inkMkLst>
            <pc:docMk/>
            <pc:sldMk cId="3808886285" sldId="2147479378"/>
            <ac:inkMk id="134" creationId="{9CEFEB77-1243-591D-E45C-B6682F7C899B}"/>
          </ac:inkMkLst>
        </pc:inkChg>
        <pc:inkChg chg="add">
          <ac:chgData name="Oltramari Alessandro (CR/RSI1-NA)" userId="507e51d1-8791-44f8-97d3-64f77a3e7d1b" providerId="ADAL" clId="{D0E50AA8-090A-9B4B-9193-65E27A9B79EE}" dt="2023-11-08T02:08:35.130" v="16628" actId="9405"/>
          <ac:inkMkLst>
            <pc:docMk/>
            <pc:sldMk cId="3808886285" sldId="2147479378"/>
            <ac:inkMk id="135" creationId="{4F9B3D0E-E8FA-DAEC-1553-2DA51A0DA5E7}"/>
          </ac:inkMkLst>
        </pc:inkChg>
        <pc:inkChg chg="add">
          <ac:chgData name="Oltramari Alessandro (CR/RSI1-NA)" userId="507e51d1-8791-44f8-97d3-64f77a3e7d1b" providerId="ADAL" clId="{D0E50AA8-090A-9B4B-9193-65E27A9B79EE}" dt="2023-11-08T02:08:52.193" v="16629" actId="9405"/>
          <ac:inkMkLst>
            <pc:docMk/>
            <pc:sldMk cId="3808886285" sldId="2147479378"/>
            <ac:inkMk id="136" creationId="{48D5C983-6713-94DF-59C1-9C2528FCD0B6}"/>
          </ac:inkMkLst>
        </pc:inkChg>
        <pc:inkChg chg="add del mod">
          <ac:chgData name="Oltramari Alessandro (CR/RSI1-NA)" userId="507e51d1-8791-44f8-97d3-64f77a3e7d1b" providerId="ADAL" clId="{D0E50AA8-090A-9B4B-9193-65E27A9B79EE}" dt="2023-11-08T02:09:07.333" v="16633"/>
          <ac:inkMkLst>
            <pc:docMk/>
            <pc:sldMk cId="3808886285" sldId="2147479378"/>
            <ac:inkMk id="137" creationId="{DDAA39EA-8270-B743-85BD-6A3CBA32D4C2}"/>
          </ac:inkMkLst>
        </pc:inkChg>
        <pc:inkChg chg="add del">
          <ac:chgData name="Oltramari Alessandro (CR/RSI1-NA)" userId="507e51d1-8791-44f8-97d3-64f77a3e7d1b" providerId="ADAL" clId="{D0E50AA8-090A-9B4B-9193-65E27A9B79EE}" dt="2023-11-08T02:09:28.015" v="16635" actId="9405"/>
          <ac:inkMkLst>
            <pc:docMk/>
            <pc:sldMk cId="3808886285" sldId="2147479378"/>
            <ac:inkMk id="139" creationId="{EEF36439-270B-DF31-4F5D-B0DFBA4C6FCB}"/>
          </ac:inkMkLst>
        </pc:inkChg>
        <pc:inkChg chg="add">
          <ac:chgData name="Oltramari Alessandro (CR/RSI1-NA)" userId="507e51d1-8791-44f8-97d3-64f77a3e7d1b" providerId="ADAL" clId="{D0E50AA8-090A-9B4B-9193-65E27A9B79EE}" dt="2023-11-08T02:09:44.561" v="16636" actId="9405"/>
          <ac:inkMkLst>
            <pc:docMk/>
            <pc:sldMk cId="3808886285" sldId="2147479378"/>
            <ac:inkMk id="140" creationId="{0B5352FD-49B9-6F8B-D7EC-F4147D8E6392}"/>
          </ac:inkMkLst>
        </pc:inkChg>
        <pc:inkChg chg="add del mod">
          <ac:chgData name="Oltramari Alessandro (CR/RSI1-NA)" userId="507e51d1-8791-44f8-97d3-64f77a3e7d1b" providerId="ADAL" clId="{D0E50AA8-090A-9B4B-9193-65E27A9B79EE}" dt="2023-11-08T02:09:49.501" v="16640"/>
          <ac:inkMkLst>
            <pc:docMk/>
            <pc:sldMk cId="3808886285" sldId="2147479378"/>
            <ac:inkMk id="141" creationId="{DD7C5A1E-15CB-7C9B-65A7-DE2A0AB3E99A}"/>
          </ac:inkMkLst>
        </pc:inkChg>
        <pc:inkChg chg="add">
          <ac:chgData name="Oltramari Alessandro (CR/RSI1-NA)" userId="507e51d1-8791-44f8-97d3-64f77a3e7d1b" providerId="ADAL" clId="{D0E50AA8-090A-9B4B-9193-65E27A9B79EE}" dt="2023-11-08T02:10:10.248" v="16641" actId="9405"/>
          <ac:inkMkLst>
            <pc:docMk/>
            <pc:sldMk cId="3808886285" sldId="2147479378"/>
            <ac:inkMk id="143" creationId="{31E7DEC0-C8D5-59F2-5193-10D83C95D970}"/>
          </ac:inkMkLst>
        </pc:inkChg>
        <pc:inkChg chg="add">
          <ac:chgData name="Oltramari Alessandro (CR/RSI1-NA)" userId="507e51d1-8791-44f8-97d3-64f77a3e7d1b" providerId="ADAL" clId="{D0E50AA8-090A-9B4B-9193-65E27A9B79EE}" dt="2023-11-08T02:10:14.566" v="16642" actId="9405"/>
          <ac:inkMkLst>
            <pc:docMk/>
            <pc:sldMk cId="3808886285" sldId="2147479378"/>
            <ac:inkMk id="144" creationId="{BD33A79A-DD8B-C74D-964F-B0407F246BB7}"/>
          </ac:inkMkLst>
        </pc:inkChg>
        <pc:inkChg chg="add mod">
          <ac:chgData name="Oltramari Alessandro (CR/RSI1-NA)" userId="507e51d1-8791-44f8-97d3-64f77a3e7d1b" providerId="ADAL" clId="{D0E50AA8-090A-9B4B-9193-65E27A9B79EE}" dt="2023-11-08T02:11:53.453" v="16662"/>
          <ac:inkMkLst>
            <pc:docMk/>
            <pc:sldMk cId="3808886285" sldId="2147479378"/>
            <ac:inkMk id="145" creationId="{FA26E134-10E6-E40C-47F0-BB3BFF77CB5F}"/>
          </ac:inkMkLst>
        </pc:inkChg>
        <pc:inkChg chg="add del mod">
          <ac:chgData name="Oltramari Alessandro (CR/RSI1-NA)" userId="507e51d1-8791-44f8-97d3-64f77a3e7d1b" providerId="ADAL" clId="{D0E50AA8-090A-9B4B-9193-65E27A9B79EE}" dt="2023-11-08T02:10:25.583" v="16648"/>
          <ac:inkMkLst>
            <pc:docMk/>
            <pc:sldMk cId="3808886285" sldId="2147479378"/>
            <ac:inkMk id="147" creationId="{D147AB66-CF2C-6AB1-027F-343D79A3AD16}"/>
          </ac:inkMkLst>
        </pc:inkChg>
        <pc:inkChg chg="add del">
          <ac:chgData name="Oltramari Alessandro (CR/RSI1-NA)" userId="507e51d1-8791-44f8-97d3-64f77a3e7d1b" providerId="ADAL" clId="{D0E50AA8-090A-9B4B-9193-65E27A9B79EE}" dt="2023-11-08T02:10:30.909" v="16650" actId="9405"/>
          <ac:inkMkLst>
            <pc:docMk/>
            <pc:sldMk cId="3808886285" sldId="2147479378"/>
            <ac:inkMk id="149" creationId="{53B006FE-2B91-4838-8D41-DA36AD3DABAA}"/>
          </ac:inkMkLst>
        </pc:inkChg>
        <pc:inkChg chg="add del">
          <ac:chgData name="Oltramari Alessandro (CR/RSI1-NA)" userId="507e51d1-8791-44f8-97d3-64f77a3e7d1b" providerId="ADAL" clId="{D0E50AA8-090A-9B4B-9193-65E27A9B79EE}" dt="2023-11-08T02:10:46.592" v="16652" actId="9405"/>
          <ac:inkMkLst>
            <pc:docMk/>
            <pc:sldMk cId="3808886285" sldId="2147479378"/>
            <ac:inkMk id="150" creationId="{68FDBD86-C07D-05CE-1854-6A38AD7FAB3C}"/>
          </ac:inkMkLst>
        </pc:inkChg>
        <pc:inkChg chg="add">
          <ac:chgData name="Oltramari Alessandro (CR/RSI1-NA)" userId="507e51d1-8791-44f8-97d3-64f77a3e7d1b" providerId="ADAL" clId="{D0E50AA8-090A-9B4B-9193-65E27A9B79EE}" dt="2023-11-08T02:10:59.129" v="16653" actId="9405"/>
          <ac:inkMkLst>
            <pc:docMk/>
            <pc:sldMk cId="3808886285" sldId="2147479378"/>
            <ac:inkMk id="151" creationId="{2D7C3B6F-85FE-63CA-5ACC-5DBDCEC49482}"/>
          </ac:inkMkLst>
        </pc:inkChg>
        <pc:inkChg chg="add">
          <ac:chgData name="Oltramari Alessandro (CR/RSI1-NA)" userId="507e51d1-8791-44f8-97d3-64f77a3e7d1b" providerId="ADAL" clId="{D0E50AA8-090A-9B4B-9193-65E27A9B79EE}" dt="2023-11-08T02:11:16.507" v="16654" actId="9405"/>
          <ac:inkMkLst>
            <pc:docMk/>
            <pc:sldMk cId="3808886285" sldId="2147479378"/>
            <ac:inkMk id="152" creationId="{3185D5F6-D123-3228-6D2B-8C5AF43F7246}"/>
          </ac:inkMkLst>
        </pc:inkChg>
        <pc:inkChg chg="add del mod">
          <ac:chgData name="Oltramari Alessandro (CR/RSI1-NA)" userId="507e51d1-8791-44f8-97d3-64f77a3e7d1b" providerId="ADAL" clId="{D0E50AA8-090A-9B4B-9193-65E27A9B79EE}" dt="2023-11-08T02:11:34.773" v="16658"/>
          <ac:inkMkLst>
            <pc:docMk/>
            <pc:sldMk cId="3808886285" sldId="2147479378"/>
            <ac:inkMk id="153" creationId="{0EC89888-1443-4D67-F7D4-EEEF4F4BB8D3}"/>
          </ac:inkMkLst>
        </pc:inkChg>
        <pc:inkChg chg="add del mod">
          <ac:chgData name="Oltramari Alessandro (CR/RSI1-NA)" userId="507e51d1-8791-44f8-97d3-64f77a3e7d1b" providerId="ADAL" clId="{D0E50AA8-090A-9B4B-9193-65E27A9B79EE}" dt="2023-11-08T02:11:53.453" v="16662"/>
          <ac:inkMkLst>
            <pc:docMk/>
            <pc:sldMk cId="3808886285" sldId="2147479378"/>
            <ac:inkMk id="155" creationId="{BAA33247-47AB-1E92-959D-B856A749A0FE}"/>
          </ac:inkMkLst>
        </pc:inkChg>
        <pc:cxnChg chg="add del mod">
          <ac:chgData name="Oltramari Alessandro (CR/RSI1-NA)" userId="507e51d1-8791-44f8-97d3-64f77a3e7d1b" providerId="ADAL" clId="{D0E50AA8-090A-9B4B-9193-65E27A9B79EE}" dt="2023-11-08T01:50:58.512" v="16425" actId="478"/>
          <ac:cxnSpMkLst>
            <pc:docMk/>
            <pc:sldMk cId="3808886285" sldId="2147479378"/>
            <ac:cxnSpMk id="26" creationId="{81513483-99B8-7A9B-E741-985151F90FDD}"/>
          </ac:cxnSpMkLst>
        </pc:cxnChg>
      </pc:sldChg>
      <pc:sldChg chg="addSp delSp modSp new del mod modClrScheme chgLayout">
        <pc:chgData name="Oltramari Alessandro (CR/RSI1-NA)" userId="507e51d1-8791-44f8-97d3-64f77a3e7d1b" providerId="ADAL" clId="{D0E50AA8-090A-9B4B-9193-65E27A9B79EE}" dt="2023-11-08T15:29:23.362" v="17942" actId="2696"/>
        <pc:sldMkLst>
          <pc:docMk/>
          <pc:sldMk cId="2274094291" sldId="2147479379"/>
        </pc:sldMkLst>
        <pc:spChg chg="mod ord">
          <ac:chgData name="Oltramari Alessandro (CR/RSI1-NA)" userId="507e51d1-8791-44f8-97d3-64f77a3e7d1b" providerId="ADAL" clId="{D0E50AA8-090A-9B4B-9193-65E27A9B79EE}" dt="2023-11-08T03:18:33.046" v="16892" actId="700"/>
          <ac:spMkLst>
            <pc:docMk/>
            <pc:sldMk cId="2274094291" sldId="2147479379"/>
            <ac:spMk id="2" creationId="{ED03D537-4104-F14E-E281-4EFACC2CC100}"/>
          </ac:spMkLst>
        </pc:spChg>
        <pc:spChg chg="del mod ord">
          <ac:chgData name="Oltramari Alessandro (CR/RSI1-NA)" userId="507e51d1-8791-44f8-97d3-64f77a3e7d1b" providerId="ADAL" clId="{D0E50AA8-090A-9B4B-9193-65E27A9B79EE}" dt="2023-11-08T03:18:33.046" v="16892" actId="700"/>
          <ac:spMkLst>
            <pc:docMk/>
            <pc:sldMk cId="2274094291" sldId="2147479379"/>
            <ac:spMk id="3" creationId="{9A921156-71C5-7D29-2FBC-261A4114ACC0}"/>
          </ac:spMkLst>
        </pc:spChg>
        <pc:spChg chg="del mod ord">
          <ac:chgData name="Oltramari Alessandro (CR/RSI1-NA)" userId="507e51d1-8791-44f8-97d3-64f77a3e7d1b" providerId="ADAL" clId="{D0E50AA8-090A-9B4B-9193-65E27A9B79EE}" dt="2023-11-08T03:18:33.046" v="16892" actId="700"/>
          <ac:spMkLst>
            <pc:docMk/>
            <pc:sldMk cId="2274094291" sldId="2147479379"/>
            <ac:spMk id="4" creationId="{C0AB7514-7207-648A-735A-1F425910C399}"/>
          </ac:spMkLst>
        </pc:spChg>
        <pc:spChg chg="del">
          <ac:chgData name="Oltramari Alessandro (CR/RSI1-NA)" userId="507e51d1-8791-44f8-97d3-64f77a3e7d1b" providerId="ADAL" clId="{D0E50AA8-090A-9B4B-9193-65E27A9B79EE}" dt="2023-11-08T03:18:33.046" v="16892" actId="700"/>
          <ac:spMkLst>
            <pc:docMk/>
            <pc:sldMk cId="2274094291" sldId="2147479379"/>
            <ac:spMk id="5" creationId="{3C17416A-9718-82CA-B493-D5393197C44B}"/>
          </ac:spMkLst>
        </pc:spChg>
        <pc:spChg chg="mod ord">
          <ac:chgData name="Oltramari Alessandro (CR/RSI1-NA)" userId="507e51d1-8791-44f8-97d3-64f77a3e7d1b" providerId="ADAL" clId="{D0E50AA8-090A-9B4B-9193-65E27A9B79EE}" dt="2023-11-08T03:18:33.046" v="16892" actId="700"/>
          <ac:spMkLst>
            <pc:docMk/>
            <pc:sldMk cId="2274094291" sldId="2147479379"/>
            <ac:spMk id="6" creationId="{024AD580-36CB-2FA2-0DA1-E01EF995A8F1}"/>
          </ac:spMkLst>
        </pc:spChg>
        <pc:spChg chg="add mod ord">
          <ac:chgData name="Oltramari Alessandro (CR/RSI1-NA)" userId="507e51d1-8791-44f8-97d3-64f77a3e7d1b" providerId="ADAL" clId="{D0E50AA8-090A-9B4B-9193-65E27A9B79EE}" dt="2023-11-08T15:28:44.080" v="17858" actId="20577"/>
          <ac:spMkLst>
            <pc:docMk/>
            <pc:sldMk cId="2274094291" sldId="2147479379"/>
            <ac:spMk id="7" creationId="{477385F6-B660-84C8-3793-B3455D937F42}"/>
          </ac:spMkLst>
        </pc:spChg>
        <pc:spChg chg="add mod ord">
          <ac:chgData name="Oltramari Alessandro (CR/RSI1-NA)" userId="507e51d1-8791-44f8-97d3-64f77a3e7d1b" providerId="ADAL" clId="{D0E50AA8-090A-9B4B-9193-65E27A9B79EE}" dt="2023-11-08T15:29:17.352" v="17941" actId="20577"/>
          <ac:spMkLst>
            <pc:docMk/>
            <pc:sldMk cId="2274094291" sldId="2147479379"/>
            <ac:spMk id="8" creationId="{FA2409A0-AEB2-99E5-474B-B413DF8398E7}"/>
          </ac:spMkLst>
        </pc:spChg>
      </pc:sldChg>
      <pc:sldChg chg="new del">
        <pc:chgData name="Oltramari Alessandro (CR/RSI1-NA)" userId="507e51d1-8791-44f8-97d3-64f77a3e7d1b" providerId="ADAL" clId="{D0E50AA8-090A-9B4B-9193-65E27A9B79EE}" dt="2023-11-08T15:27:41.765" v="17762" actId="2696"/>
        <pc:sldMkLst>
          <pc:docMk/>
          <pc:sldMk cId="1953981771" sldId="2147479385"/>
        </pc:sldMkLst>
      </pc:sldChg>
      <pc:sldMasterChg chg="delSldLayout">
        <pc:chgData name="Oltramari Alessandro (CR/RSI1-NA)" userId="507e51d1-8791-44f8-97d3-64f77a3e7d1b" providerId="ADAL" clId="{D0E50AA8-090A-9B4B-9193-65E27A9B79EE}" dt="2023-11-06T20:18:45.815" v="3636" actId="2696"/>
        <pc:sldMasterMkLst>
          <pc:docMk/>
          <pc:sldMasterMk cId="851553184" sldId="2147483708"/>
        </pc:sldMasterMkLst>
        <pc:sldLayoutChg chg="del">
          <pc:chgData name="Oltramari Alessandro (CR/RSI1-NA)" userId="507e51d1-8791-44f8-97d3-64f77a3e7d1b" providerId="ADAL" clId="{D0E50AA8-090A-9B4B-9193-65E27A9B79EE}" dt="2023-11-06T19:46:29.585" v="2377" actId="2696"/>
          <pc:sldLayoutMkLst>
            <pc:docMk/>
            <pc:sldMasterMk cId="851553184" sldId="2147483708"/>
            <pc:sldLayoutMk cId="1099284873" sldId="2147483778"/>
          </pc:sldLayoutMkLst>
        </pc:sldLayoutChg>
        <pc:sldLayoutChg chg="del">
          <pc:chgData name="Oltramari Alessandro (CR/RSI1-NA)" userId="507e51d1-8791-44f8-97d3-64f77a3e7d1b" providerId="ADAL" clId="{D0E50AA8-090A-9B4B-9193-65E27A9B79EE}" dt="2023-11-06T20:18:45.815" v="3636" actId="2696"/>
          <pc:sldLayoutMkLst>
            <pc:docMk/>
            <pc:sldMasterMk cId="851553184" sldId="2147483708"/>
            <pc:sldLayoutMk cId="906426595" sldId="2147483779"/>
          </pc:sldLayoutMkLst>
        </pc:sldLayoutChg>
      </pc:sldMasterChg>
      <pc:sldMasterChg chg="delSldLayout">
        <pc:chgData name="Oltramari Alessandro (CR/RSI1-NA)" userId="507e51d1-8791-44f8-97d3-64f77a3e7d1b" providerId="ADAL" clId="{D0E50AA8-090A-9B4B-9193-65E27A9B79EE}" dt="2023-11-08T03:17:08.540" v="16860" actId="2696"/>
        <pc:sldMasterMkLst>
          <pc:docMk/>
          <pc:sldMasterMk cId="3708792797" sldId="2147483756"/>
        </pc:sldMasterMkLst>
        <pc:sldLayoutChg chg="del">
          <pc:chgData name="Oltramari Alessandro (CR/RSI1-NA)" userId="507e51d1-8791-44f8-97d3-64f77a3e7d1b" providerId="ADAL" clId="{D0E50AA8-090A-9B4B-9193-65E27A9B79EE}" dt="2023-11-08T03:17:08.540" v="16860" actId="2696"/>
          <pc:sldLayoutMkLst>
            <pc:docMk/>
            <pc:sldMasterMk cId="3708792797" sldId="2147483756"/>
            <pc:sldLayoutMk cId="3480253096" sldId="2147483778"/>
          </pc:sldLayoutMkLst>
        </pc:sldLayoutChg>
      </pc:sldMasterChg>
    </pc:docChg>
  </pc:docChgLst>
  <pc:docChgLst>
    <pc:chgData name="Oltramari Alessandro (CR/RSI1-NA)" userId="507e51d1-8791-44f8-97d3-64f77a3e7d1b" providerId="ADAL" clId="{80730EF4-3F00-1E43-9732-38A23879DAF6}"/>
    <pc:docChg chg="undo custSel addSld delSld modSld delMainMaster">
      <pc:chgData name="Oltramari Alessandro (CR/RSI1-NA)" userId="507e51d1-8791-44f8-97d3-64f77a3e7d1b" providerId="ADAL" clId="{80730EF4-3F00-1E43-9732-38A23879DAF6}" dt="2024-04-09T01:04:12.428" v="2118" actId="20577"/>
      <pc:docMkLst>
        <pc:docMk/>
      </pc:docMkLst>
      <pc:sldChg chg="del">
        <pc:chgData name="Oltramari Alessandro (CR/RSI1-NA)" userId="507e51d1-8791-44f8-97d3-64f77a3e7d1b" providerId="ADAL" clId="{80730EF4-3F00-1E43-9732-38A23879DAF6}" dt="2024-04-08T15:02:34.620" v="1803" actId="2696"/>
        <pc:sldMkLst>
          <pc:docMk/>
          <pc:sldMk cId="998859462" sldId="371"/>
        </pc:sldMkLst>
      </pc:sldChg>
      <pc:sldChg chg="del">
        <pc:chgData name="Oltramari Alessandro (CR/RSI1-NA)" userId="507e51d1-8791-44f8-97d3-64f77a3e7d1b" providerId="ADAL" clId="{80730EF4-3F00-1E43-9732-38A23879DAF6}" dt="2024-04-08T15:02:34.509" v="1770" actId="2696"/>
        <pc:sldMkLst>
          <pc:docMk/>
          <pc:sldMk cId="2860798146" sldId="372"/>
        </pc:sldMkLst>
      </pc:sldChg>
      <pc:sldChg chg="del">
        <pc:chgData name="Oltramari Alessandro (CR/RSI1-NA)" userId="507e51d1-8791-44f8-97d3-64f77a3e7d1b" providerId="ADAL" clId="{80730EF4-3F00-1E43-9732-38A23879DAF6}" dt="2024-04-08T15:02:34.699" v="1806" actId="2696"/>
        <pc:sldMkLst>
          <pc:docMk/>
          <pc:sldMk cId="3927943977" sldId="376"/>
        </pc:sldMkLst>
      </pc:sldChg>
      <pc:sldChg chg="del">
        <pc:chgData name="Oltramari Alessandro (CR/RSI1-NA)" userId="507e51d1-8791-44f8-97d3-64f77a3e7d1b" providerId="ADAL" clId="{80730EF4-3F00-1E43-9732-38A23879DAF6}" dt="2024-04-08T15:02:34.513" v="1774" actId="2696"/>
        <pc:sldMkLst>
          <pc:docMk/>
          <pc:sldMk cId="1188823083" sldId="436"/>
        </pc:sldMkLst>
      </pc:sldChg>
      <pc:sldChg chg="modSp mod">
        <pc:chgData name="Oltramari Alessandro (CR/RSI1-NA)" userId="507e51d1-8791-44f8-97d3-64f77a3e7d1b" providerId="ADAL" clId="{80730EF4-3F00-1E43-9732-38A23879DAF6}" dt="2024-04-08T14:10:06.951" v="1099"/>
        <pc:sldMkLst>
          <pc:docMk/>
          <pc:sldMk cId="3687502839" sldId="688"/>
        </pc:sldMkLst>
        <pc:spChg chg="mod">
          <ac:chgData name="Oltramari Alessandro (CR/RSI1-NA)" userId="507e51d1-8791-44f8-97d3-64f77a3e7d1b" providerId="ADAL" clId="{80730EF4-3F00-1E43-9732-38A23879DAF6}" dt="2024-04-08T13:28:08.196" v="112" actId="115"/>
          <ac:spMkLst>
            <pc:docMk/>
            <pc:sldMk cId="3687502839" sldId="688"/>
            <ac:spMk id="2" creationId="{C82A6015-0187-86B4-D891-1F5654875CED}"/>
          </ac:spMkLst>
        </pc:spChg>
        <pc:spChg chg="mod">
          <ac:chgData name="Oltramari Alessandro (CR/RSI1-NA)" userId="507e51d1-8791-44f8-97d3-64f77a3e7d1b" providerId="ADAL" clId="{80730EF4-3F00-1E43-9732-38A23879DAF6}" dt="2024-04-08T14:10:06.951" v="1099"/>
          <ac:spMkLst>
            <pc:docMk/>
            <pc:sldMk cId="3687502839" sldId="688"/>
            <ac:spMk id="6" creationId="{DF7FEFC8-9D33-4D29-ABC3-D85F6F1F2557}"/>
          </ac:spMkLst>
        </pc:spChg>
      </pc:sldChg>
      <pc:sldChg chg="del">
        <pc:chgData name="Oltramari Alessandro (CR/RSI1-NA)" userId="507e51d1-8791-44f8-97d3-64f77a3e7d1b" providerId="ADAL" clId="{80730EF4-3F00-1E43-9732-38A23879DAF6}" dt="2024-04-08T15:02:34.604" v="1797" actId="2696"/>
        <pc:sldMkLst>
          <pc:docMk/>
          <pc:sldMk cId="2757793432" sldId="880"/>
        </pc:sldMkLst>
      </pc:sldChg>
      <pc:sldChg chg="del">
        <pc:chgData name="Oltramari Alessandro (CR/RSI1-NA)" userId="507e51d1-8791-44f8-97d3-64f77a3e7d1b" providerId="ADAL" clId="{80730EF4-3F00-1E43-9732-38A23879DAF6}" dt="2024-04-08T15:02:34.567" v="1792" actId="2696"/>
        <pc:sldMkLst>
          <pc:docMk/>
          <pc:sldMk cId="873954582" sldId="886"/>
        </pc:sldMkLst>
      </pc:sldChg>
      <pc:sldChg chg="del">
        <pc:chgData name="Oltramari Alessandro (CR/RSI1-NA)" userId="507e51d1-8791-44f8-97d3-64f77a3e7d1b" providerId="ADAL" clId="{80730EF4-3F00-1E43-9732-38A23879DAF6}" dt="2024-04-08T15:02:34.754" v="1825" actId="2696"/>
        <pc:sldMkLst>
          <pc:docMk/>
          <pc:sldMk cId="751564066" sldId="889"/>
        </pc:sldMkLst>
      </pc:sldChg>
      <pc:sldChg chg="del">
        <pc:chgData name="Oltramari Alessandro (CR/RSI1-NA)" userId="507e51d1-8791-44f8-97d3-64f77a3e7d1b" providerId="ADAL" clId="{80730EF4-3F00-1E43-9732-38A23879DAF6}" dt="2024-04-08T15:02:34.603" v="1796" actId="2696"/>
        <pc:sldMkLst>
          <pc:docMk/>
          <pc:sldMk cId="3458001753" sldId="890"/>
        </pc:sldMkLst>
      </pc:sldChg>
      <pc:sldChg chg="del">
        <pc:chgData name="Oltramari Alessandro (CR/RSI1-NA)" userId="507e51d1-8791-44f8-97d3-64f77a3e7d1b" providerId="ADAL" clId="{80730EF4-3F00-1E43-9732-38A23879DAF6}" dt="2024-04-08T15:02:34.518" v="1777" actId="2696"/>
        <pc:sldMkLst>
          <pc:docMk/>
          <pc:sldMk cId="3087487819" sldId="891"/>
        </pc:sldMkLst>
      </pc:sldChg>
      <pc:sldChg chg="del">
        <pc:chgData name="Oltramari Alessandro (CR/RSI1-NA)" userId="507e51d1-8791-44f8-97d3-64f77a3e7d1b" providerId="ADAL" clId="{80730EF4-3F00-1E43-9732-38A23879DAF6}" dt="2024-04-08T15:02:34.708" v="1814" actId="2696"/>
        <pc:sldMkLst>
          <pc:docMk/>
          <pc:sldMk cId="3057321498" sldId="909"/>
        </pc:sldMkLst>
      </pc:sldChg>
      <pc:sldChg chg="del">
        <pc:chgData name="Oltramari Alessandro (CR/RSI1-NA)" userId="507e51d1-8791-44f8-97d3-64f77a3e7d1b" providerId="ADAL" clId="{80730EF4-3F00-1E43-9732-38A23879DAF6}" dt="2024-04-08T15:02:34.558" v="1791" actId="2696"/>
        <pc:sldMkLst>
          <pc:docMk/>
          <pc:sldMk cId="3029282424" sldId="910"/>
        </pc:sldMkLst>
      </pc:sldChg>
      <pc:sldChg chg="del">
        <pc:chgData name="Oltramari Alessandro (CR/RSI1-NA)" userId="507e51d1-8791-44f8-97d3-64f77a3e7d1b" providerId="ADAL" clId="{80730EF4-3F00-1E43-9732-38A23879DAF6}" dt="2024-04-08T15:02:34.697" v="1804" actId="2696"/>
        <pc:sldMkLst>
          <pc:docMk/>
          <pc:sldMk cId="853242908" sldId="911"/>
        </pc:sldMkLst>
      </pc:sldChg>
      <pc:sldChg chg="del">
        <pc:chgData name="Oltramari Alessandro (CR/RSI1-NA)" userId="507e51d1-8791-44f8-97d3-64f77a3e7d1b" providerId="ADAL" clId="{80730EF4-3F00-1E43-9732-38A23879DAF6}" dt="2024-04-08T15:02:34.536" v="1788" actId="2696"/>
        <pc:sldMkLst>
          <pc:docMk/>
          <pc:sldMk cId="696697872" sldId="912"/>
        </pc:sldMkLst>
      </pc:sldChg>
      <pc:sldChg chg="del">
        <pc:chgData name="Oltramari Alessandro (CR/RSI1-NA)" userId="507e51d1-8791-44f8-97d3-64f77a3e7d1b" providerId="ADAL" clId="{80730EF4-3F00-1E43-9732-38A23879DAF6}" dt="2024-04-08T15:02:34.757" v="1828" actId="2696"/>
        <pc:sldMkLst>
          <pc:docMk/>
          <pc:sldMk cId="1752337077" sldId="913"/>
        </pc:sldMkLst>
      </pc:sldChg>
      <pc:sldChg chg="del">
        <pc:chgData name="Oltramari Alessandro (CR/RSI1-NA)" userId="507e51d1-8791-44f8-97d3-64f77a3e7d1b" providerId="ADAL" clId="{80730EF4-3F00-1E43-9732-38A23879DAF6}" dt="2024-04-08T15:02:34.704" v="1811" actId="2696"/>
        <pc:sldMkLst>
          <pc:docMk/>
          <pc:sldMk cId="3683020365" sldId="914"/>
        </pc:sldMkLst>
      </pc:sldChg>
      <pc:sldChg chg="del">
        <pc:chgData name="Oltramari Alessandro (CR/RSI1-NA)" userId="507e51d1-8791-44f8-97d3-64f77a3e7d1b" providerId="ADAL" clId="{80730EF4-3F00-1E43-9732-38A23879DAF6}" dt="2024-04-08T15:02:34.606" v="1798" actId="2696"/>
        <pc:sldMkLst>
          <pc:docMk/>
          <pc:sldMk cId="4215423010" sldId="924"/>
        </pc:sldMkLst>
      </pc:sldChg>
      <pc:sldChg chg="del">
        <pc:chgData name="Oltramari Alessandro (CR/RSI1-NA)" userId="507e51d1-8791-44f8-97d3-64f77a3e7d1b" providerId="ADAL" clId="{80730EF4-3F00-1E43-9732-38A23879DAF6}" dt="2024-04-08T15:02:34.752" v="1822" actId="2696"/>
        <pc:sldMkLst>
          <pc:docMk/>
          <pc:sldMk cId="2980853362" sldId="970"/>
        </pc:sldMkLst>
      </pc:sldChg>
      <pc:sldChg chg="del">
        <pc:chgData name="Oltramari Alessandro (CR/RSI1-NA)" userId="507e51d1-8791-44f8-97d3-64f77a3e7d1b" providerId="ADAL" clId="{80730EF4-3F00-1E43-9732-38A23879DAF6}" dt="2024-04-08T15:02:34.615" v="1801" actId="2696"/>
        <pc:sldMkLst>
          <pc:docMk/>
          <pc:sldMk cId="925107435" sldId="2134806304"/>
        </pc:sldMkLst>
      </pc:sldChg>
      <pc:sldChg chg="del">
        <pc:chgData name="Oltramari Alessandro (CR/RSI1-NA)" userId="507e51d1-8791-44f8-97d3-64f77a3e7d1b" providerId="ADAL" clId="{80730EF4-3F00-1E43-9732-38A23879DAF6}" dt="2024-04-08T15:02:34.729" v="1820" actId="2696"/>
        <pc:sldMkLst>
          <pc:docMk/>
          <pc:sldMk cId="149531748" sldId="2134806323"/>
        </pc:sldMkLst>
      </pc:sldChg>
      <pc:sldChg chg="del">
        <pc:chgData name="Oltramari Alessandro (CR/RSI1-NA)" userId="507e51d1-8791-44f8-97d3-64f77a3e7d1b" providerId="ADAL" clId="{80730EF4-3F00-1E43-9732-38A23879DAF6}" dt="2024-04-08T15:02:34.481" v="1769" actId="2696"/>
        <pc:sldMkLst>
          <pc:docMk/>
          <pc:sldMk cId="1173659762" sldId="2134806326"/>
        </pc:sldMkLst>
      </pc:sldChg>
      <pc:sldChg chg="del">
        <pc:chgData name="Oltramari Alessandro (CR/RSI1-NA)" userId="507e51d1-8791-44f8-97d3-64f77a3e7d1b" providerId="ADAL" clId="{80730EF4-3F00-1E43-9732-38A23879DAF6}" dt="2024-04-08T15:02:34.527" v="1782" actId="2696"/>
        <pc:sldMkLst>
          <pc:docMk/>
          <pc:sldMk cId="1448952426" sldId="2134806328"/>
        </pc:sldMkLst>
      </pc:sldChg>
      <pc:sldChg chg="del">
        <pc:chgData name="Oltramari Alessandro (CR/RSI1-NA)" userId="507e51d1-8791-44f8-97d3-64f77a3e7d1b" providerId="ADAL" clId="{80730EF4-3F00-1E43-9732-38A23879DAF6}" dt="2024-04-08T15:02:34.724" v="1818" actId="2696"/>
        <pc:sldMkLst>
          <pc:docMk/>
          <pc:sldMk cId="3483713610" sldId="2134806332"/>
        </pc:sldMkLst>
      </pc:sldChg>
      <pc:sldChg chg="del">
        <pc:chgData name="Oltramari Alessandro (CR/RSI1-NA)" userId="507e51d1-8791-44f8-97d3-64f77a3e7d1b" providerId="ADAL" clId="{80730EF4-3F00-1E43-9732-38A23879DAF6}" dt="2024-04-08T15:02:34.578" v="1793" actId="2696"/>
        <pc:sldMkLst>
          <pc:docMk/>
          <pc:sldMk cId="1853447714" sldId="2134806339"/>
        </pc:sldMkLst>
      </pc:sldChg>
      <pc:sldChg chg="del">
        <pc:chgData name="Oltramari Alessandro (CR/RSI1-NA)" userId="507e51d1-8791-44f8-97d3-64f77a3e7d1b" providerId="ADAL" clId="{80730EF4-3F00-1E43-9732-38A23879DAF6}" dt="2024-04-08T15:02:34.700" v="1807" actId="2696"/>
        <pc:sldMkLst>
          <pc:docMk/>
          <pc:sldMk cId="729827292" sldId="2134806348"/>
        </pc:sldMkLst>
      </pc:sldChg>
      <pc:sldChg chg="del">
        <pc:chgData name="Oltramari Alessandro (CR/RSI1-NA)" userId="507e51d1-8791-44f8-97d3-64f77a3e7d1b" providerId="ADAL" clId="{80730EF4-3F00-1E43-9732-38A23879DAF6}" dt="2024-04-08T15:02:34.581" v="1794" actId="2696"/>
        <pc:sldMkLst>
          <pc:docMk/>
          <pc:sldMk cId="2349161215" sldId="2134806349"/>
        </pc:sldMkLst>
      </pc:sldChg>
      <pc:sldChg chg="del">
        <pc:chgData name="Oltramari Alessandro (CR/RSI1-NA)" userId="507e51d1-8791-44f8-97d3-64f77a3e7d1b" providerId="ADAL" clId="{80730EF4-3F00-1E43-9732-38A23879DAF6}" dt="2024-04-08T15:02:34.707" v="1813" actId="2696"/>
        <pc:sldMkLst>
          <pc:docMk/>
          <pc:sldMk cId="1891272573" sldId="2134806386"/>
        </pc:sldMkLst>
      </pc:sldChg>
      <pc:sldChg chg="del">
        <pc:chgData name="Oltramari Alessandro (CR/RSI1-NA)" userId="507e51d1-8791-44f8-97d3-64f77a3e7d1b" providerId="ADAL" clId="{80730EF4-3F00-1E43-9732-38A23879DAF6}" dt="2024-04-08T15:02:34.753" v="1824" actId="2696"/>
        <pc:sldMkLst>
          <pc:docMk/>
          <pc:sldMk cId="2124224005" sldId="2134806387"/>
        </pc:sldMkLst>
      </pc:sldChg>
      <pc:sldChg chg="del">
        <pc:chgData name="Oltramari Alessandro (CR/RSI1-NA)" userId="507e51d1-8791-44f8-97d3-64f77a3e7d1b" providerId="ADAL" clId="{80730EF4-3F00-1E43-9732-38A23879DAF6}" dt="2024-04-08T15:02:34.714" v="1817" actId="2696"/>
        <pc:sldMkLst>
          <pc:docMk/>
          <pc:sldMk cId="1289885001" sldId="2134806388"/>
        </pc:sldMkLst>
      </pc:sldChg>
      <pc:sldChg chg="del">
        <pc:chgData name="Oltramari Alessandro (CR/RSI1-NA)" userId="507e51d1-8791-44f8-97d3-64f77a3e7d1b" providerId="ADAL" clId="{80730EF4-3F00-1E43-9732-38A23879DAF6}" dt="2024-04-08T15:02:34.520" v="1778" actId="2696"/>
        <pc:sldMkLst>
          <pc:docMk/>
          <pc:sldMk cId="3864421290" sldId="2134806395"/>
        </pc:sldMkLst>
      </pc:sldChg>
      <pc:sldChg chg="del">
        <pc:chgData name="Oltramari Alessandro (CR/RSI1-NA)" userId="507e51d1-8791-44f8-97d3-64f77a3e7d1b" providerId="ADAL" clId="{80730EF4-3F00-1E43-9732-38A23879DAF6}" dt="2024-04-08T15:02:34.753" v="1823" actId="2696"/>
        <pc:sldMkLst>
          <pc:docMk/>
          <pc:sldMk cId="483806089" sldId="2134806398"/>
        </pc:sldMkLst>
      </pc:sldChg>
      <pc:sldChg chg="del">
        <pc:chgData name="Oltramari Alessandro (CR/RSI1-NA)" userId="507e51d1-8791-44f8-97d3-64f77a3e7d1b" providerId="ADAL" clId="{80730EF4-3F00-1E43-9732-38A23879DAF6}" dt="2024-04-08T15:02:34.537" v="1789" actId="2696"/>
        <pc:sldMkLst>
          <pc:docMk/>
          <pc:sldMk cId="2699795520" sldId="2134806403"/>
        </pc:sldMkLst>
      </pc:sldChg>
      <pc:sldChg chg="del">
        <pc:chgData name="Oltramari Alessandro (CR/RSI1-NA)" userId="507e51d1-8791-44f8-97d3-64f77a3e7d1b" providerId="ADAL" clId="{80730EF4-3F00-1E43-9732-38A23879DAF6}" dt="2024-04-08T15:02:34.758" v="1830" actId="2696"/>
        <pc:sldMkLst>
          <pc:docMk/>
          <pc:sldMk cId="1789745059" sldId="2134806404"/>
        </pc:sldMkLst>
      </pc:sldChg>
      <pc:sldChg chg="del">
        <pc:chgData name="Oltramari Alessandro (CR/RSI1-NA)" userId="507e51d1-8791-44f8-97d3-64f77a3e7d1b" providerId="ADAL" clId="{80730EF4-3F00-1E43-9732-38A23879DAF6}" dt="2024-04-08T15:02:34.703" v="1810" actId="2696"/>
        <pc:sldMkLst>
          <pc:docMk/>
          <pc:sldMk cId="4373081" sldId="2134806405"/>
        </pc:sldMkLst>
      </pc:sldChg>
      <pc:sldChg chg="del">
        <pc:chgData name="Oltramari Alessandro (CR/RSI1-NA)" userId="507e51d1-8791-44f8-97d3-64f77a3e7d1b" providerId="ADAL" clId="{80730EF4-3F00-1E43-9732-38A23879DAF6}" dt="2024-04-08T15:02:34.530" v="1785" actId="2696"/>
        <pc:sldMkLst>
          <pc:docMk/>
          <pc:sldMk cId="1899946440" sldId="2134806408"/>
        </pc:sldMkLst>
      </pc:sldChg>
      <pc:sldChg chg="del">
        <pc:chgData name="Oltramari Alessandro (CR/RSI1-NA)" userId="507e51d1-8791-44f8-97d3-64f77a3e7d1b" providerId="ADAL" clId="{80730EF4-3F00-1E43-9732-38A23879DAF6}" dt="2024-04-08T15:02:34.698" v="1805" actId="2696"/>
        <pc:sldMkLst>
          <pc:docMk/>
          <pc:sldMk cId="4160752703" sldId="2134806409"/>
        </pc:sldMkLst>
      </pc:sldChg>
      <pc:sldChg chg="del">
        <pc:chgData name="Oltramari Alessandro (CR/RSI1-NA)" userId="507e51d1-8791-44f8-97d3-64f77a3e7d1b" providerId="ADAL" clId="{80730EF4-3F00-1E43-9732-38A23879DAF6}" dt="2024-04-08T15:02:34.616" v="1802" actId="2696"/>
        <pc:sldMkLst>
          <pc:docMk/>
          <pc:sldMk cId="1914199190" sldId="2134806410"/>
        </pc:sldMkLst>
      </pc:sldChg>
      <pc:sldChg chg="del">
        <pc:chgData name="Oltramari Alessandro (CR/RSI1-NA)" userId="507e51d1-8791-44f8-97d3-64f77a3e7d1b" providerId="ADAL" clId="{80730EF4-3F00-1E43-9732-38A23879DAF6}" dt="2024-04-08T15:02:34.517" v="1776" actId="2696"/>
        <pc:sldMkLst>
          <pc:docMk/>
          <pc:sldMk cId="3500036349" sldId="2134806411"/>
        </pc:sldMkLst>
      </pc:sldChg>
      <pc:sldChg chg="del">
        <pc:chgData name="Oltramari Alessandro (CR/RSI1-NA)" userId="507e51d1-8791-44f8-97d3-64f77a3e7d1b" providerId="ADAL" clId="{80730EF4-3F00-1E43-9732-38A23879DAF6}" dt="2024-04-08T15:02:34.713" v="1816" actId="2696"/>
        <pc:sldMkLst>
          <pc:docMk/>
          <pc:sldMk cId="1617823241" sldId="2134806449"/>
        </pc:sldMkLst>
      </pc:sldChg>
      <pc:sldChg chg="del">
        <pc:chgData name="Oltramari Alessandro (CR/RSI1-NA)" userId="507e51d1-8791-44f8-97d3-64f77a3e7d1b" providerId="ADAL" clId="{80730EF4-3F00-1E43-9732-38A23879DAF6}" dt="2024-04-08T15:02:34.513" v="1773" actId="2696"/>
        <pc:sldMkLst>
          <pc:docMk/>
          <pc:sldMk cId="1369081412" sldId="2147479363"/>
        </pc:sldMkLst>
      </pc:sldChg>
      <pc:sldChg chg="del">
        <pc:chgData name="Oltramari Alessandro (CR/RSI1-NA)" userId="507e51d1-8791-44f8-97d3-64f77a3e7d1b" providerId="ADAL" clId="{80730EF4-3F00-1E43-9732-38A23879DAF6}" dt="2024-04-08T15:02:34.609" v="1800" actId="2696"/>
        <pc:sldMkLst>
          <pc:docMk/>
          <pc:sldMk cId="713754060" sldId="2147479367"/>
        </pc:sldMkLst>
      </pc:sldChg>
      <pc:sldChg chg="del">
        <pc:chgData name="Oltramari Alessandro (CR/RSI1-NA)" userId="507e51d1-8791-44f8-97d3-64f77a3e7d1b" providerId="ADAL" clId="{80730EF4-3F00-1E43-9732-38A23879DAF6}" dt="2024-04-08T15:02:34.522" v="1779" actId="2696"/>
        <pc:sldMkLst>
          <pc:docMk/>
          <pc:sldMk cId="3645657919" sldId="2147479368"/>
        </pc:sldMkLst>
      </pc:sldChg>
      <pc:sldChg chg="del">
        <pc:chgData name="Oltramari Alessandro (CR/RSI1-NA)" userId="507e51d1-8791-44f8-97d3-64f77a3e7d1b" providerId="ADAL" clId="{80730EF4-3F00-1E43-9732-38A23879DAF6}" dt="2024-04-08T15:02:34.712" v="1815" actId="2696"/>
        <pc:sldMkLst>
          <pc:docMk/>
          <pc:sldMk cId="4070927349" sldId="2147479369"/>
        </pc:sldMkLst>
      </pc:sldChg>
      <pc:sldChg chg="del">
        <pc:chgData name="Oltramari Alessandro (CR/RSI1-NA)" userId="507e51d1-8791-44f8-97d3-64f77a3e7d1b" providerId="ADAL" clId="{80730EF4-3F00-1E43-9732-38A23879DAF6}" dt="2024-04-08T15:02:34.533" v="1786" actId="2696"/>
        <pc:sldMkLst>
          <pc:docMk/>
          <pc:sldMk cId="2866081677" sldId="2147479371"/>
        </pc:sldMkLst>
      </pc:sldChg>
      <pc:sldChg chg="del">
        <pc:chgData name="Oltramari Alessandro (CR/RSI1-NA)" userId="507e51d1-8791-44f8-97d3-64f77a3e7d1b" providerId="ADAL" clId="{80730EF4-3F00-1E43-9732-38A23879DAF6}" dt="2024-04-08T13:28:18.511" v="113" actId="2696"/>
        <pc:sldMkLst>
          <pc:docMk/>
          <pc:sldMk cId="2036614371" sldId="2147479373"/>
        </pc:sldMkLst>
      </pc:sldChg>
      <pc:sldChg chg="del">
        <pc:chgData name="Oltramari Alessandro (CR/RSI1-NA)" userId="507e51d1-8791-44f8-97d3-64f77a3e7d1b" providerId="ADAL" clId="{80730EF4-3F00-1E43-9732-38A23879DAF6}" dt="2024-04-08T13:28:20.059" v="114" actId="2696"/>
        <pc:sldMkLst>
          <pc:docMk/>
          <pc:sldMk cId="580611154" sldId="2147479374"/>
        </pc:sldMkLst>
      </pc:sldChg>
      <pc:sldChg chg="del">
        <pc:chgData name="Oltramari Alessandro (CR/RSI1-NA)" userId="507e51d1-8791-44f8-97d3-64f77a3e7d1b" providerId="ADAL" clId="{80730EF4-3F00-1E43-9732-38A23879DAF6}" dt="2024-04-08T15:02:34.534" v="1787" actId="2696"/>
        <pc:sldMkLst>
          <pc:docMk/>
          <pc:sldMk cId="4216526946" sldId="2147479375"/>
        </pc:sldMkLst>
      </pc:sldChg>
      <pc:sldChg chg="del">
        <pc:chgData name="Oltramari Alessandro (CR/RSI1-NA)" userId="507e51d1-8791-44f8-97d3-64f77a3e7d1b" providerId="ADAL" clId="{80730EF4-3F00-1E43-9732-38A23879DAF6}" dt="2024-04-08T15:02:34.528" v="1783" actId="2696"/>
        <pc:sldMkLst>
          <pc:docMk/>
          <pc:sldMk cId="2429026784" sldId="2147479376"/>
        </pc:sldMkLst>
      </pc:sldChg>
      <pc:sldChg chg="addSp modSp del">
        <pc:chgData name="Oltramari Alessandro (CR/RSI1-NA)" userId="507e51d1-8791-44f8-97d3-64f77a3e7d1b" providerId="ADAL" clId="{80730EF4-3F00-1E43-9732-38A23879DAF6}" dt="2024-04-08T15:02:34.751" v="1821" actId="2696"/>
        <pc:sldMkLst>
          <pc:docMk/>
          <pc:sldMk cId="3808886285" sldId="2147479378"/>
        </pc:sldMkLst>
        <pc:spChg chg="mod">
          <ac:chgData name="Oltramari Alessandro (CR/RSI1-NA)" userId="507e51d1-8791-44f8-97d3-64f77a3e7d1b" providerId="ADAL" clId="{80730EF4-3F00-1E43-9732-38A23879DAF6}" dt="2024-04-08T13:35:11.078" v="219" actId="164"/>
          <ac:spMkLst>
            <pc:docMk/>
            <pc:sldMk cId="3808886285" sldId="2147479378"/>
            <ac:spMk id="24" creationId="{3D074D37-2E3C-923C-C6BC-A18BDDD3267A}"/>
          </ac:spMkLst>
        </pc:spChg>
        <pc:spChg chg="mod">
          <ac:chgData name="Oltramari Alessandro (CR/RSI1-NA)" userId="507e51d1-8791-44f8-97d3-64f77a3e7d1b" providerId="ADAL" clId="{80730EF4-3F00-1E43-9732-38A23879DAF6}" dt="2024-04-08T13:35:11.078" v="219" actId="164"/>
          <ac:spMkLst>
            <pc:docMk/>
            <pc:sldMk cId="3808886285" sldId="2147479378"/>
            <ac:spMk id="158" creationId="{06EAA251-A870-FA62-CBEC-9E014659BC91}"/>
          </ac:spMkLst>
        </pc:spChg>
        <pc:spChg chg="mod">
          <ac:chgData name="Oltramari Alessandro (CR/RSI1-NA)" userId="507e51d1-8791-44f8-97d3-64f77a3e7d1b" providerId="ADAL" clId="{80730EF4-3F00-1E43-9732-38A23879DAF6}" dt="2024-04-08T13:35:11.078" v="219" actId="164"/>
          <ac:spMkLst>
            <pc:docMk/>
            <pc:sldMk cId="3808886285" sldId="2147479378"/>
            <ac:spMk id="159" creationId="{229A761F-F5C2-90F4-25B7-E8DE1FF72923}"/>
          </ac:spMkLst>
        </pc:spChg>
        <pc:grpChg chg="add mod">
          <ac:chgData name="Oltramari Alessandro (CR/RSI1-NA)" userId="507e51d1-8791-44f8-97d3-64f77a3e7d1b" providerId="ADAL" clId="{80730EF4-3F00-1E43-9732-38A23879DAF6}" dt="2024-04-08T13:35:11.078" v="219" actId="164"/>
          <ac:grpSpMkLst>
            <pc:docMk/>
            <pc:sldMk cId="3808886285" sldId="2147479378"/>
            <ac:grpSpMk id="2" creationId="{56CE7060-D1E6-8381-6288-EF09C5982FD9}"/>
          </ac:grpSpMkLst>
        </pc:grpChg>
        <pc:grpChg chg="mod">
          <ac:chgData name="Oltramari Alessandro (CR/RSI1-NA)" userId="507e51d1-8791-44f8-97d3-64f77a3e7d1b" providerId="ADAL" clId="{80730EF4-3F00-1E43-9732-38A23879DAF6}" dt="2024-04-08T13:35:11.078" v="219" actId="164"/>
          <ac:grpSpMkLst>
            <pc:docMk/>
            <pc:sldMk cId="3808886285" sldId="2147479378"/>
            <ac:grpSpMk id="127" creationId="{40B5D15B-4109-10D6-79F8-5BB7C85F1636}"/>
          </ac:grpSpMkLst>
        </pc:grpChg>
        <pc:grpChg chg="mod">
          <ac:chgData name="Oltramari Alessandro (CR/RSI1-NA)" userId="507e51d1-8791-44f8-97d3-64f77a3e7d1b" providerId="ADAL" clId="{80730EF4-3F00-1E43-9732-38A23879DAF6}" dt="2024-04-08T13:35:11.078" v="219" actId="164"/>
          <ac:grpSpMkLst>
            <pc:docMk/>
            <pc:sldMk cId="3808886285" sldId="2147479378"/>
            <ac:grpSpMk id="146" creationId="{D52F15CE-1F00-EB6A-BA98-E1A3C02F20EB}"/>
          </ac:grpSpMkLst>
        </pc:grpChg>
        <pc:grpChg chg="mod">
          <ac:chgData name="Oltramari Alessandro (CR/RSI1-NA)" userId="507e51d1-8791-44f8-97d3-64f77a3e7d1b" providerId="ADAL" clId="{80730EF4-3F00-1E43-9732-38A23879DAF6}" dt="2024-04-08T13:35:11.078" v="219" actId="164"/>
          <ac:grpSpMkLst>
            <pc:docMk/>
            <pc:sldMk cId="3808886285" sldId="2147479378"/>
            <ac:grpSpMk id="157" creationId="{C55D8F0C-AFFE-ACC6-59C6-6452529204B5}"/>
          </ac:grpSpMkLst>
        </pc:grpChg>
        <pc:inkChg chg="mod">
          <ac:chgData name="Oltramari Alessandro (CR/RSI1-NA)" userId="507e51d1-8791-44f8-97d3-64f77a3e7d1b" providerId="ADAL" clId="{80730EF4-3F00-1E43-9732-38A23879DAF6}" dt="2024-04-08T13:35:11.078" v="219" actId="164"/>
          <ac:inkMkLst>
            <pc:docMk/>
            <pc:sldMk cId="3808886285" sldId="2147479378"/>
            <ac:inkMk id="39" creationId="{90CB70AA-08DA-1246-2380-070C090D8622}"/>
          </ac:inkMkLst>
        </pc:inkChg>
        <pc:inkChg chg="mod">
          <ac:chgData name="Oltramari Alessandro (CR/RSI1-NA)" userId="507e51d1-8791-44f8-97d3-64f77a3e7d1b" providerId="ADAL" clId="{80730EF4-3F00-1E43-9732-38A23879DAF6}" dt="2024-04-08T13:35:11.078" v="219" actId="164"/>
          <ac:inkMkLst>
            <pc:docMk/>
            <pc:sldMk cId="3808886285" sldId="2147479378"/>
            <ac:inkMk id="40" creationId="{014378AD-4EE0-1B19-6315-528A751810CC}"/>
          </ac:inkMkLst>
        </pc:inkChg>
        <pc:inkChg chg="mod">
          <ac:chgData name="Oltramari Alessandro (CR/RSI1-NA)" userId="507e51d1-8791-44f8-97d3-64f77a3e7d1b" providerId="ADAL" clId="{80730EF4-3F00-1E43-9732-38A23879DAF6}" dt="2024-04-08T13:35:11.078" v="219" actId="164"/>
          <ac:inkMkLst>
            <pc:docMk/>
            <pc:sldMk cId="3808886285" sldId="2147479378"/>
            <ac:inkMk id="41" creationId="{75E909AF-3E25-C1BF-707D-3A1475ADAE7B}"/>
          </ac:inkMkLst>
        </pc:inkChg>
        <pc:inkChg chg="mod">
          <ac:chgData name="Oltramari Alessandro (CR/RSI1-NA)" userId="507e51d1-8791-44f8-97d3-64f77a3e7d1b" providerId="ADAL" clId="{80730EF4-3F00-1E43-9732-38A23879DAF6}" dt="2024-04-08T13:35:11.078" v="219" actId="164"/>
          <ac:inkMkLst>
            <pc:docMk/>
            <pc:sldMk cId="3808886285" sldId="2147479378"/>
            <ac:inkMk id="42" creationId="{69FD42A6-5BF1-07A7-C05C-BB59AA3564E2}"/>
          </ac:inkMkLst>
        </pc:inkChg>
        <pc:inkChg chg="mod">
          <ac:chgData name="Oltramari Alessandro (CR/RSI1-NA)" userId="507e51d1-8791-44f8-97d3-64f77a3e7d1b" providerId="ADAL" clId="{80730EF4-3F00-1E43-9732-38A23879DAF6}" dt="2024-04-08T13:35:11.078" v="219" actId="164"/>
          <ac:inkMkLst>
            <pc:docMk/>
            <pc:sldMk cId="3808886285" sldId="2147479378"/>
            <ac:inkMk id="43" creationId="{493E69CB-4B65-0BB4-2BEA-35DE3F6D481A}"/>
          </ac:inkMkLst>
        </pc:inkChg>
        <pc:inkChg chg="mod">
          <ac:chgData name="Oltramari Alessandro (CR/RSI1-NA)" userId="507e51d1-8791-44f8-97d3-64f77a3e7d1b" providerId="ADAL" clId="{80730EF4-3F00-1E43-9732-38A23879DAF6}" dt="2024-04-08T13:35:11.078" v="219" actId="164"/>
          <ac:inkMkLst>
            <pc:docMk/>
            <pc:sldMk cId="3808886285" sldId="2147479378"/>
            <ac:inkMk id="46" creationId="{08F04160-D886-7E39-A361-72A0BC556288}"/>
          </ac:inkMkLst>
        </pc:inkChg>
        <pc:inkChg chg="mod">
          <ac:chgData name="Oltramari Alessandro (CR/RSI1-NA)" userId="507e51d1-8791-44f8-97d3-64f77a3e7d1b" providerId="ADAL" clId="{80730EF4-3F00-1E43-9732-38A23879DAF6}" dt="2024-04-08T13:35:11.078" v="219" actId="164"/>
          <ac:inkMkLst>
            <pc:docMk/>
            <pc:sldMk cId="3808886285" sldId="2147479378"/>
            <ac:inkMk id="49" creationId="{3B33ECB0-8E50-98E0-6B9A-DB7512911223}"/>
          </ac:inkMkLst>
        </pc:inkChg>
        <pc:inkChg chg="mod">
          <ac:chgData name="Oltramari Alessandro (CR/RSI1-NA)" userId="507e51d1-8791-44f8-97d3-64f77a3e7d1b" providerId="ADAL" clId="{80730EF4-3F00-1E43-9732-38A23879DAF6}" dt="2024-04-08T13:35:11.078" v="219" actId="164"/>
          <ac:inkMkLst>
            <pc:docMk/>
            <pc:sldMk cId="3808886285" sldId="2147479378"/>
            <ac:inkMk id="50" creationId="{3CA90E91-5B27-FC77-9048-72B5E14A416C}"/>
          </ac:inkMkLst>
        </pc:inkChg>
        <pc:inkChg chg="mod">
          <ac:chgData name="Oltramari Alessandro (CR/RSI1-NA)" userId="507e51d1-8791-44f8-97d3-64f77a3e7d1b" providerId="ADAL" clId="{80730EF4-3F00-1E43-9732-38A23879DAF6}" dt="2024-04-08T13:35:11.078" v="219" actId="164"/>
          <ac:inkMkLst>
            <pc:docMk/>
            <pc:sldMk cId="3808886285" sldId="2147479378"/>
            <ac:inkMk id="51" creationId="{2CA57F26-961D-1E21-991F-444E23EBB2BB}"/>
          </ac:inkMkLst>
        </pc:inkChg>
        <pc:inkChg chg="mod">
          <ac:chgData name="Oltramari Alessandro (CR/RSI1-NA)" userId="507e51d1-8791-44f8-97d3-64f77a3e7d1b" providerId="ADAL" clId="{80730EF4-3F00-1E43-9732-38A23879DAF6}" dt="2024-04-08T13:35:11.078" v="219" actId="164"/>
          <ac:inkMkLst>
            <pc:docMk/>
            <pc:sldMk cId="3808886285" sldId="2147479378"/>
            <ac:inkMk id="52" creationId="{0773B877-801D-937F-293C-F1DF573E945A}"/>
          </ac:inkMkLst>
        </pc:inkChg>
        <pc:inkChg chg="mod">
          <ac:chgData name="Oltramari Alessandro (CR/RSI1-NA)" userId="507e51d1-8791-44f8-97d3-64f77a3e7d1b" providerId="ADAL" clId="{80730EF4-3F00-1E43-9732-38A23879DAF6}" dt="2024-04-08T13:35:11.078" v="219" actId="164"/>
          <ac:inkMkLst>
            <pc:docMk/>
            <pc:sldMk cId="3808886285" sldId="2147479378"/>
            <ac:inkMk id="56" creationId="{BC6208B9-2C3E-6AAF-E987-8B87845CB455}"/>
          </ac:inkMkLst>
        </pc:inkChg>
        <pc:inkChg chg="mod">
          <ac:chgData name="Oltramari Alessandro (CR/RSI1-NA)" userId="507e51d1-8791-44f8-97d3-64f77a3e7d1b" providerId="ADAL" clId="{80730EF4-3F00-1E43-9732-38A23879DAF6}" dt="2024-04-08T13:35:11.078" v="219" actId="164"/>
          <ac:inkMkLst>
            <pc:docMk/>
            <pc:sldMk cId="3808886285" sldId="2147479378"/>
            <ac:inkMk id="60" creationId="{E2F12C5B-AF94-F0A8-D6D7-32F9C74B14BD}"/>
          </ac:inkMkLst>
        </pc:inkChg>
        <pc:inkChg chg="mod">
          <ac:chgData name="Oltramari Alessandro (CR/RSI1-NA)" userId="507e51d1-8791-44f8-97d3-64f77a3e7d1b" providerId="ADAL" clId="{80730EF4-3F00-1E43-9732-38A23879DAF6}" dt="2024-04-08T13:35:11.078" v="219" actId="164"/>
          <ac:inkMkLst>
            <pc:docMk/>
            <pc:sldMk cId="3808886285" sldId="2147479378"/>
            <ac:inkMk id="64" creationId="{963CA8A9-DFB3-F854-A6A8-C77728B8EFE5}"/>
          </ac:inkMkLst>
        </pc:inkChg>
        <pc:inkChg chg="mod">
          <ac:chgData name="Oltramari Alessandro (CR/RSI1-NA)" userId="507e51d1-8791-44f8-97d3-64f77a3e7d1b" providerId="ADAL" clId="{80730EF4-3F00-1E43-9732-38A23879DAF6}" dt="2024-04-08T13:35:11.078" v="219" actId="164"/>
          <ac:inkMkLst>
            <pc:docMk/>
            <pc:sldMk cId="3808886285" sldId="2147479378"/>
            <ac:inkMk id="66" creationId="{81BD7C7E-2D63-F6E8-FC50-B3B7BCD55942}"/>
          </ac:inkMkLst>
        </pc:inkChg>
        <pc:inkChg chg="mod">
          <ac:chgData name="Oltramari Alessandro (CR/RSI1-NA)" userId="507e51d1-8791-44f8-97d3-64f77a3e7d1b" providerId="ADAL" clId="{80730EF4-3F00-1E43-9732-38A23879DAF6}" dt="2024-04-08T13:35:11.078" v="219" actId="164"/>
          <ac:inkMkLst>
            <pc:docMk/>
            <pc:sldMk cId="3808886285" sldId="2147479378"/>
            <ac:inkMk id="68" creationId="{9329D1DE-6100-362B-274B-88E9381F8941}"/>
          </ac:inkMkLst>
        </pc:inkChg>
        <pc:inkChg chg="mod">
          <ac:chgData name="Oltramari Alessandro (CR/RSI1-NA)" userId="507e51d1-8791-44f8-97d3-64f77a3e7d1b" providerId="ADAL" clId="{80730EF4-3F00-1E43-9732-38A23879DAF6}" dt="2024-04-08T13:35:11.078" v="219" actId="164"/>
          <ac:inkMkLst>
            <pc:docMk/>
            <pc:sldMk cId="3808886285" sldId="2147479378"/>
            <ac:inkMk id="73" creationId="{3AF871DD-8031-6294-4702-55C709D58294}"/>
          </ac:inkMkLst>
        </pc:inkChg>
        <pc:inkChg chg="mod">
          <ac:chgData name="Oltramari Alessandro (CR/RSI1-NA)" userId="507e51d1-8791-44f8-97d3-64f77a3e7d1b" providerId="ADAL" clId="{80730EF4-3F00-1E43-9732-38A23879DAF6}" dt="2024-04-08T13:35:11.078" v="219" actId="164"/>
          <ac:inkMkLst>
            <pc:docMk/>
            <pc:sldMk cId="3808886285" sldId="2147479378"/>
            <ac:inkMk id="75" creationId="{4DA094E4-FB1C-52D9-EC2E-462DEA12FED5}"/>
          </ac:inkMkLst>
        </pc:inkChg>
        <pc:inkChg chg="mod">
          <ac:chgData name="Oltramari Alessandro (CR/RSI1-NA)" userId="507e51d1-8791-44f8-97d3-64f77a3e7d1b" providerId="ADAL" clId="{80730EF4-3F00-1E43-9732-38A23879DAF6}" dt="2024-04-08T13:35:11.078" v="219" actId="164"/>
          <ac:inkMkLst>
            <pc:docMk/>
            <pc:sldMk cId="3808886285" sldId="2147479378"/>
            <ac:inkMk id="78" creationId="{24268332-0C79-52BD-CBD5-AC1E7CE56081}"/>
          </ac:inkMkLst>
        </pc:inkChg>
        <pc:inkChg chg="mod">
          <ac:chgData name="Oltramari Alessandro (CR/RSI1-NA)" userId="507e51d1-8791-44f8-97d3-64f77a3e7d1b" providerId="ADAL" clId="{80730EF4-3F00-1E43-9732-38A23879DAF6}" dt="2024-04-08T13:35:11.078" v="219" actId="164"/>
          <ac:inkMkLst>
            <pc:docMk/>
            <pc:sldMk cId="3808886285" sldId="2147479378"/>
            <ac:inkMk id="82" creationId="{E4288A50-CFCA-A629-0D3B-88EEDC6179FD}"/>
          </ac:inkMkLst>
        </pc:inkChg>
        <pc:inkChg chg="mod">
          <ac:chgData name="Oltramari Alessandro (CR/RSI1-NA)" userId="507e51d1-8791-44f8-97d3-64f77a3e7d1b" providerId="ADAL" clId="{80730EF4-3F00-1E43-9732-38A23879DAF6}" dt="2024-04-08T13:35:11.078" v="219" actId="164"/>
          <ac:inkMkLst>
            <pc:docMk/>
            <pc:sldMk cId="3808886285" sldId="2147479378"/>
            <ac:inkMk id="83" creationId="{D917D351-1DDD-9468-909E-F500F73AF64D}"/>
          </ac:inkMkLst>
        </pc:inkChg>
        <pc:inkChg chg="mod">
          <ac:chgData name="Oltramari Alessandro (CR/RSI1-NA)" userId="507e51d1-8791-44f8-97d3-64f77a3e7d1b" providerId="ADAL" clId="{80730EF4-3F00-1E43-9732-38A23879DAF6}" dt="2024-04-08T13:35:11.078" v="219" actId="164"/>
          <ac:inkMkLst>
            <pc:docMk/>
            <pc:sldMk cId="3808886285" sldId="2147479378"/>
            <ac:inkMk id="84" creationId="{C56BC24B-E0C9-E7CC-D2B8-31398F92BA05}"/>
          </ac:inkMkLst>
        </pc:inkChg>
        <pc:inkChg chg="mod">
          <ac:chgData name="Oltramari Alessandro (CR/RSI1-NA)" userId="507e51d1-8791-44f8-97d3-64f77a3e7d1b" providerId="ADAL" clId="{80730EF4-3F00-1E43-9732-38A23879DAF6}" dt="2024-04-08T13:35:11.078" v="219" actId="164"/>
          <ac:inkMkLst>
            <pc:docMk/>
            <pc:sldMk cId="3808886285" sldId="2147479378"/>
            <ac:inkMk id="90" creationId="{49F88F35-1CA5-4D90-5592-870DD59E2A8E}"/>
          </ac:inkMkLst>
        </pc:inkChg>
        <pc:inkChg chg="mod">
          <ac:chgData name="Oltramari Alessandro (CR/RSI1-NA)" userId="507e51d1-8791-44f8-97d3-64f77a3e7d1b" providerId="ADAL" clId="{80730EF4-3F00-1E43-9732-38A23879DAF6}" dt="2024-04-08T13:35:11.078" v="219" actId="164"/>
          <ac:inkMkLst>
            <pc:docMk/>
            <pc:sldMk cId="3808886285" sldId="2147479378"/>
            <ac:inkMk id="96" creationId="{7E4F9327-FE95-9EDE-8CFC-09D6C9F4973D}"/>
          </ac:inkMkLst>
        </pc:inkChg>
        <pc:inkChg chg="mod">
          <ac:chgData name="Oltramari Alessandro (CR/RSI1-NA)" userId="507e51d1-8791-44f8-97d3-64f77a3e7d1b" providerId="ADAL" clId="{80730EF4-3F00-1E43-9732-38A23879DAF6}" dt="2024-04-08T13:35:11.078" v="219" actId="164"/>
          <ac:inkMkLst>
            <pc:docMk/>
            <pc:sldMk cId="3808886285" sldId="2147479378"/>
            <ac:inkMk id="97" creationId="{594AA634-0205-5916-8432-FBA6DBDB9EA4}"/>
          </ac:inkMkLst>
        </pc:inkChg>
        <pc:inkChg chg="mod">
          <ac:chgData name="Oltramari Alessandro (CR/RSI1-NA)" userId="507e51d1-8791-44f8-97d3-64f77a3e7d1b" providerId="ADAL" clId="{80730EF4-3F00-1E43-9732-38A23879DAF6}" dt="2024-04-08T13:35:11.078" v="219" actId="164"/>
          <ac:inkMkLst>
            <pc:docMk/>
            <pc:sldMk cId="3808886285" sldId="2147479378"/>
            <ac:inkMk id="98" creationId="{E483FAA5-4DB4-DD2B-0EE2-335B1332610C}"/>
          </ac:inkMkLst>
        </pc:inkChg>
        <pc:inkChg chg="mod">
          <ac:chgData name="Oltramari Alessandro (CR/RSI1-NA)" userId="507e51d1-8791-44f8-97d3-64f77a3e7d1b" providerId="ADAL" clId="{80730EF4-3F00-1E43-9732-38A23879DAF6}" dt="2024-04-08T13:35:11.078" v="219" actId="164"/>
          <ac:inkMkLst>
            <pc:docMk/>
            <pc:sldMk cId="3808886285" sldId="2147479378"/>
            <ac:inkMk id="99" creationId="{BB6A875D-5B67-E0FD-2750-868CEC22F205}"/>
          </ac:inkMkLst>
        </pc:inkChg>
        <pc:inkChg chg="mod">
          <ac:chgData name="Oltramari Alessandro (CR/RSI1-NA)" userId="507e51d1-8791-44f8-97d3-64f77a3e7d1b" providerId="ADAL" clId="{80730EF4-3F00-1E43-9732-38A23879DAF6}" dt="2024-04-08T13:35:11.078" v="219" actId="164"/>
          <ac:inkMkLst>
            <pc:docMk/>
            <pc:sldMk cId="3808886285" sldId="2147479378"/>
            <ac:inkMk id="104" creationId="{851414E1-C9E1-9E13-83BA-400111617AEF}"/>
          </ac:inkMkLst>
        </pc:inkChg>
        <pc:inkChg chg="mod">
          <ac:chgData name="Oltramari Alessandro (CR/RSI1-NA)" userId="507e51d1-8791-44f8-97d3-64f77a3e7d1b" providerId="ADAL" clId="{80730EF4-3F00-1E43-9732-38A23879DAF6}" dt="2024-04-08T13:35:11.078" v="219" actId="164"/>
          <ac:inkMkLst>
            <pc:docMk/>
            <pc:sldMk cId="3808886285" sldId="2147479378"/>
            <ac:inkMk id="107" creationId="{9D4927C8-4CEC-34D1-4460-DE9E55D21A4A}"/>
          </ac:inkMkLst>
        </pc:inkChg>
        <pc:inkChg chg="mod">
          <ac:chgData name="Oltramari Alessandro (CR/RSI1-NA)" userId="507e51d1-8791-44f8-97d3-64f77a3e7d1b" providerId="ADAL" clId="{80730EF4-3F00-1E43-9732-38A23879DAF6}" dt="2024-04-08T13:35:11.078" v="219" actId="164"/>
          <ac:inkMkLst>
            <pc:docMk/>
            <pc:sldMk cId="3808886285" sldId="2147479378"/>
            <ac:inkMk id="115" creationId="{068B7B58-05CD-6EE0-A534-210C1F5357B1}"/>
          </ac:inkMkLst>
        </pc:inkChg>
        <pc:inkChg chg="mod">
          <ac:chgData name="Oltramari Alessandro (CR/RSI1-NA)" userId="507e51d1-8791-44f8-97d3-64f77a3e7d1b" providerId="ADAL" clId="{80730EF4-3F00-1E43-9732-38A23879DAF6}" dt="2024-04-08T13:35:11.078" v="219" actId="164"/>
          <ac:inkMkLst>
            <pc:docMk/>
            <pc:sldMk cId="3808886285" sldId="2147479378"/>
            <ac:inkMk id="116" creationId="{78777540-5436-D6BA-1963-DECCE362E1F6}"/>
          </ac:inkMkLst>
        </pc:inkChg>
        <pc:inkChg chg="mod">
          <ac:chgData name="Oltramari Alessandro (CR/RSI1-NA)" userId="507e51d1-8791-44f8-97d3-64f77a3e7d1b" providerId="ADAL" clId="{80730EF4-3F00-1E43-9732-38A23879DAF6}" dt="2024-04-08T13:35:11.078" v="219" actId="164"/>
          <ac:inkMkLst>
            <pc:docMk/>
            <pc:sldMk cId="3808886285" sldId="2147479378"/>
            <ac:inkMk id="117" creationId="{DBA3885D-9370-EE5D-2B4C-92944C0FF115}"/>
          </ac:inkMkLst>
        </pc:inkChg>
        <pc:inkChg chg="mod">
          <ac:chgData name="Oltramari Alessandro (CR/RSI1-NA)" userId="507e51d1-8791-44f8-97d3-64f77a3e7d1b" providerId="ADAL" clId="{80730EF4-3F00-1E43-9732-38A23879DAF6}" dt="2024-04-08T13:35:11.078" v="219" actId="164"/>
          <ac:inkMkLst>
            <pc:docMk/>
            <pc:sldMk cId="3808886285" sldId="2147479378"/>
            <ac:inkMk id="121" creationId="{2B006F9C-F79F-4D39-1A7D-F6E9EE47B993}"/>
          </ac:inkMkLst>
        </pc:inkChg>
        <pc:inkChg chg="mod">
          <ac:chgData name="Oltramari Alessandro (CR/RSI1-NA)" userId="507e51d1-8791-44f8-97d3-64f77a3e7d1b" providerId="ADAL" clId="{80730EF4-3F00-1E43-9732-38A23879DAF6}" dt="2024-04-08T13:35:11.078" v="219" actId="164"/>
          <ac:inkMkLst>
            <pc:docMk/>
            <pc:sldMk cId="3808886285" sldId="2147479378"/>
            <ac:inkMk id="124" creationId="{BF179041-82FB-0773-BDF7-404632DE95B8}"/>
          </ac:inkMkLst>
        </pc:inkChg>
        <pc:inkChg chg="mod">
          <ac:chgData name="Oltramari Alessandro (CR/RSI1-NA)" userId="507e51d1-8791-44f8-97d3-64f77a3e7d1b" providerId="ADAL" clId="{80730EF4-3F00-1E43-9732-38A23879DAF6}" dt="2024-04-08T13:35:11.078" v="219" actId="164"/>
          <ac:inkMkLst>
            <pc:docMk/>
            <pc:sldMk cId="3808886285" sldId="2147479378"/>
            <ac:inkMk id="132" creationId="{353AFD25-119E-C20C-8BA8-FFAB217C640F}"/>
          </ac:inkMkLst>
        </pc:inkChg>
        <pc:inkChg chg="mod">
          <ac:chgData name="Oltramari Alessandro (CR/RSI1-NA)" userId="507e51d1-8791-44f8-97d3-64f77a3e7d1b" providerId="ADAL" clId="{80730EF4-3F00-1E43-9732-38A23879DAF6}" dt="2024-04-08T13:35:11.078" v="219" actId="164"/>
          <ac:inkMkLst>
            <pc:docMk/>
            <pc:sldMk cId="3808886285" sldId="2147479378"/>
            <ac:inkMk id="133" creationId="{F271C5E6-F3B4-317A-022F-12F964E1C695}"/>
          </ac:inkMkLst>
        </pc:inkChg>
        <pc:inkChg chg="mod">
          <ac:chgData name="Oltramari Alessandro (CR/RSI1-NA)" userId="507e51d1-8791-44f8-97d3-64f77a3e7d1b" providerId="ADAL" clId="{80730EF4-3F00-1E43-9732-38A23879DAF6}" dt="2024-04-08T13:35:11.078" v="219" actId="164"/>
          <ac:inkMkLst>
            <pc:docMk/>
            <pc:sldMk cId="3808886285" sldId="2147479378"/>
            <ac:inkMk id="135" creationId="{4F9B3D0E-E8FA-DAEC-1553-2DA51A0DA5E7}"/>
          </ac:inkMkLst>
        </pc:inkChg>
        <pc:inkChg chg="mod">
          <ac:chgData name="Oltramari Alessandro (CR/RSI1-NA)" userId="507e51d1-8791-44f8-97d3-64f77a3e7d1b" providerId="ADAL" clId="{80730EF4-3F00-1E43-9732-38A23879DAF6}" dt="2024-04-08T13:35:11.078" v="219" actId="164"/>
          <ac:inkMkLst>
            <pc:docMk/>
            <pc:sldMk cId="3808886285" sldId="2147479378"/>
            <ac:inkMk id="136" creationId="{48D5C983-6713-94DF-59C1-9C2528FCD0B6}"/>
          </ac:inkMkLst>
        </pc:inkChg>
        <pc:inkChg chg="mod">
          <ac:chgData name="Oltramari Alessandro (CR/RSI1-NA)" userId="507e51d1-8791-44f8-97d3-64f77a3e7d1b" providerId="ADAL" clId="{80730EF4-3F00-1E43-9732-38A23879DAF6}" dt="2024-04-08T13:35:11.078" v="219" actId="164"/>
          <ac:inkMkLst>
            <pc:docMk/>
            <pc:sldMk cId="3808886285" sldId="2147479378"/>
            <ac:inkMk id="140" creationId="{0B5352FD-49B9-6F8B-D7EC-F4147D8E6392}"/>
          </ac:inkMkLst>
        </pc:inkChg>
        <pc:inkChg chg="mod">
          <ac:chgData name="Oltramari Alessandro (CR/RSI1-NA)" userId="507e51d1-8791-44f8-97d3-64f77a3e7d1b" providerId="ADAL" clId="{80730EF4-3F00-1E43-9732-38A23879DAF6}" dt="2024-04-08T13:35:11.078" v="219" actId="164"/>
          <ac:inkMkLst>
            <pc:docMk/>
            <pc:sldMk cId="3808886285" sldId="2147479378"/>
            <ac:inkMk id="143" creationId="{31E7DEC0-C8D5-59F2-5193-10D83C95D970}"/>
          </ac:inkMkLst>
        </pc:inkChg>
        <pc:inkChg chg="mod">
          <ac:chgData name="Oltramari Alessandro (CR/RSI1-NA)" userId="507e51d1-8791-44f8-97d3-64f77a3e7d1b" providerId="ADAL" clId="{80730EF4-3F00-1E43-9732-38A23879DAF6}" dt="2024-04-08T13:35:11.078" v="219" actId="164"/>
          <ac:inkMkLst>
            <pc:docMk/>
            <pc:sldMk cId="3808886285" sldId="2147479378"/>
            <ac:inkMk id="144" creationId="{BD33A79A-DD8B-C74D-964F-B0407F246BB7}"/>
          </ac:inkMkLst>
        </pc:inkChg>
        <pc:inkChg chg="mod">
          <ac:chgData name="Oltramari Alessandro (CR/RSI1-NA)" userId="507e51d1-8791-44f8-97d3-64f77a3e7d1b" providerId="ADAL" clId="{80730EF4-3F00-1E43-9732-38A23879DAF6}" dt="2024-04-08T13:35:11.078" v="219" actId="164"/>
          <ac:inkMkLst>
            <pc:docMk/>
            <pc:sldMk cId="3808886285" sldId="2147479378"/>
            <ac:inkMk id="151" creationId="{2D7C3B6F-85FE-63CA-5ACC-5DBDCEC49482}"/>
          </ac:inkMkLst>
        </pc:inkChg>
        <pc:inkChg chg="mod">
          <ac:chgData name="Oltramari Alessandro (CR/RSI1-NA)" userId="507e51d1-8791-44f8-97d3-64f77a3e7d1b" providerId="ADAL" clId="{80730EF4-3F00-1E43-9732-38A23879DAF6}" dt="2024-04-08T13:35:11.078" v="219" actId="164"/>
          <ac:inkMkLst>
            <pc:docMk/>
            <pc:sldMk cId="3808886285" sldId="2147479378"/>
            <ac:inkMk id="152" creationId="{3185D5F6-D123-3228-6D2B-8C5AF43F7246}"/>
          </ac:inkMkLst>
        </pc:inkChg>
      </pc:sldChg>
      <pc:sldChg chg="del">
        <pc:chgData name="Oltramari Alessandro (CR/RSI1-NA)" userId="507e51d1-8791-44f8-97d3-64f77a3e7d1b" providerId="ADAL" clId="{80730EF4-3F00-1E43-9732-38A23879DAF6}" dt="2024-04-08T15:02:34.524" v="1780" actId="2696"/>
        <pc:sldMkLst>
          <pc:docMk/>
          <pc:sldMk cId="3753770073" sldId="2147479380"/>
        </pc:sldMkLst>
      </pc:sldChg>
      <pc:sldChg chg="del">
        <pc:chgData name="Oltramari Alessandro (CR/RSI1-NA)" userId="507e51d1-8791-44f8-97d3-64f77a3e7d1b" providerId="ADAL" clId="{80730EF4-3F00-1E43-9732-38A23879DAF6}" dt="2024-04-08T15:02:34.705" v="1812" actId="2696"/>
        <pc:sldMkLst>
          <pc:docMk/>
          <pc:sldMk cId="1799760976" sldId="2147479381"/>
        </pc:sldMkLst>
      </pc:sldChg>
      <pc:sldChg chg="del">
        <pc:chgData name="Oltramari Alessandro (CR/RSI1-NA)" userId="507e51d1-8791-44f8-97d3-64f77a3e7d1b" providerId="ADAL" clId="{80730EF4-3F00-1E43-9732-38A23879DAF6}" dt="2024-04-08T15:02:34.538" v="1790" actId="2696"/>
        <pc:sldMkLst>
          <pc:docMk/>
          <pc:sldMk cId="4083611860" sldId="2147479382"/>
        </pc:sldMkLst>
      </pc:sldChg>
      <pc:sldChg chg="del">
        <pc:chgData name="Oltramari Alessandro (CR/RSI1-NA)" userId="507e51d1-8791-44f8-97d3-64f77a3e7d1b" providerId="ADAL" clId="{80730EF4-3F00-1E43-9732-38A23879DAF6}" dt="2024-04-08T15:02:34.608" v="1799" actId="2696"/>
        <pc:sldMkLst>
          <pc:docMk/>
          <pc:sldMk cId="15326054" sldId="2147479383"/>
        </pc:sldMkLst>
      </pc:sldChg>
      <pc:sldChg chg="del">
        <pc:chgData name="Oltramari Alessandro (CR/RSI1-NA)" userId="507e51d1-8791-44f8-97d3-64f77a3e7d1b" providerId="ADAL" clId="{80730EF4-3F00-1E43-9732-38A23879DAF6}" dt="2024-04-08T15:02:34.510" v="1771" actId="2696"/>
        <pc:sldMkLst>
          <pc:docMk/>
          <pc:sldMk cId="3394928331" sldId="2147479384"/>
        </pc:sldMkLst>
      </pc:sldChg>
      <pc:sldChg chg="del">
        <pc:chgData name="Oltramari Alessandro (CR/RSI1-NA)" userId="507e51d1-8791-44f8-97d3-64f77a3e7d1b" providerId="ADAL" clId="{80730EF4-3F00-1E43-9732-38A23879DAF6}" dt="2024-04-08T15:02:34.602" v="1795" actId="2696"/>
        <pc:sldMkLst>
          <pc:docMk/>
          <pc:sldMk cId="2821609957" sldId="2147479385"/>
        </pc:sldMkLst>
      </pc:sldChg>
      <pc:sldChg chg="del">
        <pc:chgData name="Oltramari Alessandro (CR/RSI1-NA)" userId="507e51d1-8791-44f8-97d3-64f77a3e7d1b" providerId="ADAL" clId="{80730EF4-3F00-1E43-9732-38A23879DAF6}" dt="2024-04-08T15:02:34.755" v="1826" actId="2696"/>
        <pc:sldMkLst>
          <pc:docMk/>
          <pc:sldMk cId="3459885008" sldId="2147479386"/>
        </pc:sldMkLst>
      </pc:sldChg>
      <pc:sldChg chg="del">
        <pc:chgData name="Oltramari Alessandro (CR/RSI1-NA)" userId="507e51d1-8791-44f8-97d3-64f77a3e7d1b" providerId="ADAL" clId="{80730EF4-3F00-1E43-9732-38A23879DAF6}" dt="2024-04-08T15:02:34.701" v="1808" actId="2696"/>
        <pc:sldMkLst>
          <pc:docMk/>
          <pc:sldMk cId="4060863793" sldId="2147479387"/>
        </pc:sldMkLst>
      </pc:sldChg>
      <pc:sldChg chg="del">
        <pc:chgData name="Oltramari Alessandro (CR/RSI1-NA)" userId="507e51d1-8791-44f8-97d3-64f77a3e7d1b" providerId="ADAL" clId="{80730EF4-3F00-1E43-9732-38A23879DAF6}" dt="2024-04-08T15:02:34.525" v="1781" actId="2696"/>
        <pc:sldMkLst>
          <pc:docMk/>
          <pc:sldMk cId="3231400337" sldId="2147479388"/>
        </pc:sldMkLst>
      </pc:sldChg>
      <pc:sldChg chg="del">
        <pc:chgData name="Oltramari Alessandro (CR/RSI1-NA)" userId="507e51d1-8791-44f8-97d3-64f77a3e7d1b" providerId="ADAL" clId="{80730EF4-3F00-1E43-9732-38A23879DAF6}" dt="2024-04-08T15:02:34.511" v="1772" actId="2696"/>
        <pc:sldMkLst>
          <pc:docMk/>
          <pc:sldMk cId="2733055984" sldId="2147479389"/>
        </pc:sldMkLst>
      </pc:sldChg>
      <pc:sldChg chg="del">
        <pc:chgData name="Oltramari Alessandro (CR/RSI1-NA)" userId="507e51d1-8791-44f8-97d3-64f77a3e7d1b" providerId="ADAL" clId="{80730EF4-3F00-1E43-9732-38A23879DAF6}" dt="2024-04-08T15:02:34.725" v="1819" actId="2696"/>
        <pc:sldMkLst>
          <pc:docMk/>
          <pc:sldMk cId="1589695422" sldId="2147479390"/>
        </pc:sldMkLst>
      </pc:sldChg>
      <pc:sldChg chg="del">
        <pc:chgData name="Oltramari Alessandro (CR/RSI1-NA)" userId="507e51d1-8791-44f8-97d3-64f77a3e7d1b" providerId="ADAL" clId="{80730EF4-3F00-1E43-9732-38A23879DAF6}" dt="2024-04-08T15:02:34.702" v="1809" actId="2696"/>
        <pc:sldMkLst>
          <pc:docMk/>
          <pc:sldMk cId="606413270" sldId="2147479391"/>
        </pc:sldMkLst>
      </pc:sldChg>
      <pc:sldChg chg="del">
        <pc:chgData name="Oltramari Alessandro (CR/RSI1-NA)" userId="507e51d1-8791-44f8-97d3-64f77a3e7d1b" providerId="ADAL" clId="{80730EF4-3F00-1E43-9732-38A23879DAF6}" dt="2024-04-08T15:02:34.529" v="1784" actId="2696"/>
        <pc:sldMkLst>
          <pc:docMk/>
          <pc:sldMk cId="1260039238" sldId="2147479392"/>
        </pc:sldMkLst>
      </pc:sldChg>
      <pc:sldChg chg="addSp delSp modSp add mod modClrScheme chgLayout">
        <pc:chgData name="Oltramari Alessandro (CR/RSI1-NA)" userId="507e51d1-8791-44f8-97d3-64f77a3e7d1b" providerId="ADAL" clId="{80730EF4-3F00-1E43-9732-38A23879DAF6}" dt="2024-04-09T01:04:12.428" v="2118" actId="20577"/>
        <pc:sldMkLst>
          <pc:docMk/>
          <pc:sldMk cId="2863139001" sldId="2147479393"/>
        </pc:sldMkLst>
        <pc:spChg chg="add del mod ord">
          <ac:chgData name="Oltramari Alessandro (CR/RSI1-NA)" userId="507e51d1-8791-44f8-97d3-64f77a3e7d1b" providerId="ADAL" clId="{80730EF4-3F00-1E43-9732-38A23879DAF6}" dt="2024-04-08T13:29:31.868" v="123" actId="700"/>
          <ac:spMkLst>
            <pc:docMk/>
            <pc:sldMk cId="2863139001" sldId="2147479393"/>
            <ac:spMk id="3" creationId="{2E952623-A8A4-1A99-B8A6-1D5DBEFE5291}"/>
          </ac:spMkLst>
        </pc:spChg>
        <pc:spChg chg="mod ord">
          <ac:chgData name="Oltramari Alessandro (CR/RSI1-NA)" userId="507e51d1-8791-44f8-97d3-64f77a3e7d1b" providerId="ADAL" clId="{80730EF4-3F00-1E43-9732-38A23879DAF6}" dt="2024-04-08T13:29:45.174" v="174" actId="20577"/>
          <ac:spMkLst>
            <pc:docMk/>
            <pc:sldMk cId="2863139001" sldId="2147479393"/>
            <ac:spMk id="4" creationId="{14731227-1CF7-B752-1F71-C105C06C57A7}"/>
          </ac:spMkLst>
        </pc:spChg>
        <pc:spChg chg="del">
          <ac:chgData name="Oltramari Alessandro (CR/RSI1-NA)" userId="507e51d1-8791-44f8-97d3-64f77a3e7d1b" providerId="ADAL" clId="{80730EF4-3F00-1E43-9732-38A23879DAF6}" dt="2024-04-08T13:29:18.288" v="122" actId="478"/>
          <ac:spMkLst>
            <pc:docMk/>
            <pc:sldMk cId="2863139001" sldId="2147479393"/>
            <ac:spMk id="5" creationId="{3F8F0951-FE4B-AD91-6A01-905C6806A9C9}"/>
          </ac:spMkLst>
        </pc:spChg>
        <pc:spChg chg="mod ord">
          <ac:chgData name="Oltramari Alessandro (CR/RSI1-NA)" userId="507e51d1-8791-44f8-97d3-64f77a3e7d1b" providerId="ADAL" clId="{80730EF4-3F00-1E43-9732-38A23879DAF6}" dt="2024-04-08T14:29:10.430" v="1580" actId="20577"/>
          <ac:spMkLst>
            <pc:docMk/>
            <pc:sldMk cId="2863139001" sldId="2147479393"/>
            <ac:spMk id="6" creationId="{98987A8E-C3D8-5823-FF0A-AD7505F30262}"/>
          </ac:spMkLst>
        </pc:spChg>
        <pc:spChg chg="del mod">
          <ac:chgData name="Oltramari Alessandro (CR/RSI1-NA)" userId="507e51d1-8791-44f8-97d3-64f77a3e7d1b" providerId="ADAL" clId="{80730EF4-3F00-1E43-9732-38A23879DAF6}" dt="2024-04-08T13:29:15.021" v="121" actId="478"/>
          <ac:spMkLst>
            <pc:docMk/>
            <pc:sldMk cId="2863139001" sldId="2147479393"/>
            <ac:spMk id="7" creationId="{A10D07A1-77B2-4E8F-E480-5A8E737F75C6}"/>
          </ac:spMkLst>
        </pc:spChg>
        <pc:spChg chg="add mod ord">
          <ac:chgData name="Oltramari Alessandro (CR/RSI1-NA)" userId="507e51d1-8791-44f8-97d3-64f77a3e7d1b" providerId="ADAL" clId="{80730EF4-3F00-1E43-9732-38A23879DAF6}" dt="2024-04-09T01:02:53.489" v="2046" actId="20577"/>
          <ac:spMkLst>
            <pc:docMk/>
            <pc:sldMk cId="2863139001" sldId="2147479393"/>
            <ac:spMk id="8" creationId="{15256EF5-1257-0558-016A-AB4EE0100143}"/>
          </ac:spMkLst>
        </pc:spChg>
        <pc:spChg chg="add del mod ord">
          <ac:chgData name="Oltramari Alessandro (CR/RSI1-NA)" userId="507e51d1-8791-44f8-97d3-64f77a3e7d1b" providerId="ADAL" clId="{80730EF4-3F00-1E43-9732-38A23879DAF6}" dt="2024-04-08T13:35:33.097" v="220" actId="931"/>
          <ac:spMkLst>
            <pc:docMk/>
            <pc:sldMk cId="2863139001" sldId="2147479393"/>
            <ac:spMk id="9" creationId="{A9F444A0-58BC-DB4C-AD9E-1D06B9409E81}"/>
          </ac:spMkLst>
        </pc:spChg>
        <pc:spChg chg="add del mod ord">
          <ac:chgData name="Oltramari Alessandro (CR/RSI1-NA)" userId="507e51d1-8791-44f8-97d3-64f77a3e7d1b" providerId="ADAL" clId="{80730EF4-3F00-1E43-9732-38A23879DAF6}" dt="2024-04-08T13:43:52.849" v="641"/>
          <ac:spMkLst>
            <pc:docMk/>
            <pc:sldMk cId="2863139001" sldId="2147479393"/>
            <ac:spMk id="10" creationId="{F6048D98-ED00-AEDC-2895-5F19BBD226A4}"/>
          </ac:spMkLst>
        </pc:spChg>
        <pc:spChg chg="add mod">
          <ac:chgData name="Oltramari Alessandro (CR/RSI1-NA)" userId="507e51d1-8791-44f8-97d3-64f77a3e7d1b" providerId="ADAL" clId="{80730EF4-3F00-1E43-9732-38A23879DAF6}" dt="2024-04-08T14:28:48.677" v="1558" actId="20577"/>
          <ac:spMkLst>
            <pc:docMk/>
            <pc:sldMk cId="2863139001" sldId="2147479393"/>
            <ac:spMk id="13" creationId="{B6264E42-5E65-72BC-EDB8-604E067FE4BC}"/>
          </ac:spMkLst>
        </pc:spChg>
        <pc:spChg chg="add mod">
          <ac:chgData name="Oltramari Alessandro (CR/RSI1-NA)" userId="507e51d1-8791-44f8-97d3-64f77a3e7d1b" providerId="ADAL" clId="{80730EF4-3F00-1E43-9732-38A23879DAF6}" dt="2024-04-08T13:56:34.109" v="884" actId="14100"/>
          <ac:spMkLst>
            <pc:docMk/>
            <pc:sldMk cId="2863139001" sldId="2147479393"/>
            <ac:spMk id="14" creationId="{5BFD3C20-C449-5F66-8532-C7E302CC885E}"/>
          </ac:spMkLst>
        </pc:spChg>
        <pc:spChg chg="add mod">
          <ac:chgData name="Oltramari Alessandro (CR/RSI1-NA)" userId="507e51d1-8791-44f8-97d3-64f77a3e7d1b" providerId="ADAL" clId="{80730EF4-3F00-1E43-9732-38A23879DAF6}" dt="2024-04-08T13:56:44.170" v="887" actId="14100"/>
          <ac:spMkLst>
            <pc:docMk/>
            <pc:sldMk cId="2863139001" sldId="2147479393"/>
            <ac:spMk id="15" creationId="{394C0D0F-09B5-5199-B959-A1594138A360}"/>
          </ac:spMkLst>
        </pc:spChg>
        <pc:spChg chg="add mod">
          <ac:chgData name="Oltramari Alessandro (CR/RSI1-NA)" userId="507e51d1-8791-44f8-97d3-64f77a3e7d1b" providerId="ADAL" clId="{80730EF4-3F00-1E43-9732-38A23879DAF6}" dt="2024-04-08T14:48:30.170" v="1753" actId="255"/>
          <ac:spMkLst>
            <pc:docMk/>
            <pc:sldMk cId="2863139001" sldId="2147479393"/>
            <ac:spMk id="17" creationId="{644BAE22-54C5-27D1-5091-6E41C44402CD}"/>
          </ac:spMkLst>
        </pc:spChg>
        <pc:spChg chg="add mod">
          <ac:chgData name="Oltramari Alessandro (CR/RSI1-NA)" userId="507e51d1-8791-44f8-97d3-64f77a3e7d1b" providerId="ADAL" clId="{80730EF4-3F00-1E43-9732-38A23879DAF6}" dt="2024-04-09T01:04:12.428" v="2118" actId="20577"/>
          <ac:spMkLst>
            <pc:docMk/>
            <pc:sldMk cId="2863139001" sldId="2147479393"/>
            <ac:spMk id="18" creationId="{2B1FDE39-BE75-7CC6-2DD5-C36AE0796D6E}"/>
          </ac:spMkLst>
        </pc:spChg>
        <pc:spChg chg="add mod">
          <ac:chgData name="Oltramari Alessandro (CR/RSI1-NA)" userId="507e51d1-8791-44f8-97d3-64f77a3e7d1b" providerId="ADAL" clId="{80730EF4-3F00-1E43-9732-38A23879DAF6}" dt="2024-04-08T13:55:23.673" v="866"/>
          <ac:spMkLst>
            <pc:docMk/>
            <pc:sldMk cId="2863139001" sldId="2147479393"/>
            <ac:spMk id="19" creationId="{EC018D58-6EA1-3119-0D6F-41ACA6A2A42D}"/>
          </ac:spMkLst>
        </pc:spChg>
        <pc:picChg chg="add mod">
          <ac:chgData name="Oltramari Alessandro (CR/RSI1-NA)" userId="507e51d1-8791-44f8-97d3-64f77a3e7d1b" providerId="ADAL" clId="{80730EF4-3F00-1E43-9732-38A23879DAF6}" dt="2024-04-08T14:40:10.068" v="1629" actId="1036"/>
          <ac:picMkLst>
            <pc:docMk/>
            <pc:sldMk cId="2863139001" sldId="2147479393"/>
            <ac:picMk id="12" creationId="{3EC0CA8A-CE68-C295-15C1-D41469486F41}"/>
          </ac:picMkLst>
        </pc:picChg>
        <pc:picChg chg="add mod">
          <ac:chgData name="Oltramari Alessandro (CR/RSI1-NA)" userId="507e51d1-8791-44f8-97d3-64f77a3e7d1b" providerId="ADAL" clId="{80730EF4-3F00-1E43-9732-38A23879DAF6}" dt="2024-04-08T14:40:15.212" v="1630" actId="1076"/>
          <ac:picMkLst>
            <pc:docMk/>
            <pc:sldMk cId="2863139001" sldId="2147479393"/>
            <ac:picMk id="16" creationId="{C19E6793-AAE5-77C3-D482-05A14F99392D}"/>
          </ac:picMkLst>
        </pc:picChg>
        <pc:picChg chg="add del mod">
          <ac:chgData name="Oltramari Alessandro (CR/RSI1-NA)" userId="507e51d1-8791-44f8-97d3-64f77a3e7d1b" providerId="ADAL" clId="{80730EF4-3F00-1E43-9732-38A23879DAF6}" dt="2024-04-08T14:31:43.451" v="1600" actId="478"/>
          <ac:picMkLst>
            <pc:docMk/>
            <pc:sldMk cId="2863139001" sldId="2147479393"/>
            <ac:picMk id="20" creationId="{C729C226-78CD-9983-D1F0-8E7CB0A94E00}"/>
          </ac:picMkLst>
        </pc:picChg>
        <pc:picChg chg="add del mod modCrop">
          <ac:chgData name="Oltramari Alessandro (CR/RSI1-NA)" userId="507e51d1-8791-44f8-97d3-64f77a3e7d1b" providerId="ADAL" clId="{80730EF4-3F00-1E43-9732-38A23879DAF6}" dt="2024-04-08T14:42:58.486" v="1643" actId="478"/>
          <ac:picMkLst>
            <pc:docMk/>
            <pc:sldMk cId="2863139001" sldId="2147479393"/>
            <ac:picMk id="22" creationId="{0E86B618-EF0C-523C-D061-30322A106DB1}"/>
          </ac:picMkLst>
        </pc:picChg>
        <pc:picChg chg="add del mod modCrop">
          <ac:chgData name="Oltramari Alessandro (CR/RSI1-NA)" userId="507e51d1-8791-44f8-97d3-64f77a3e7d1b" providerId="ADAL" clId="{80730EF4-3F00-1E43-9732-38A23879DAF6}" dt="2024-04-08T14:43:01.731" v="1644" actId="478"/>
          <ac:picMkLst>
            <pc:docMk/>
            <pc:sldMk cId="2863139001" sldId="2147479393"/>
            <ac:picMk id="24" creationId="{93B8FEAC-1D52-F07C-6501-FF2B82570F7F}"/>
          </ac:picMkLst>
        </pc:picChg>
        <pc:picChg chg="add del mod">
          <ac:chgData name="Oltramari Alessandro (CR/RSI1-NA)" userId="507e51d1-8791-44f8-97d3-64f77a3e7d1b" providerId="ADAL" clId="{80730EF4-3F00-1E43-9732-38A23879DAF6}" dt="2024-04-08T14:43:03.714" v="1645" actId="478"/>
          <ac:picMkLst>
            <pc:docMk/>
            <pc:sldMk cId="2863139001" sldId="2147479393"/>
            <ac:picMk id="26" creationId="{0E189C57-2DBA-CE72-E30B-5940DB976B7C}"/>
          </ac:picMkLst>
        </pc:picChg>
        <pc:picChg chg="add mod">
          <ac:chgData name="Oltramari Alessandro (CR/RSI1-NA)" userId="507e51d1-8791-44f8-97d3-64f77a3e7d1b" providerId="ADAL" clId="{80730EF4-3F00-1E43-9732-38A23879DAF6}" dt="2024-04-08T14:49:24.663" v="1768" actId="14100"/>
          <ac:picMkLst>
            <pc:docMk/>
            <pc:sldMk cId="2863139001" sldId="2147479393"/>
            <ac:picMk id="28" creationId="{122E716D-05DF-C698-EBBA-BEB73B9704DE}"/>
          </ac:picMkLst>
        </pc:picChg>
      </pc:sldChg>
      <pc:sldMasterChg chg="del delSldLayout">
        <pc:chgData name="Oltramari Alessandro (CR/RSI1-NA)" userId="507e51d1-8791-44f8-97d3-64f77a3e7d1b" providerId="ADAL" clId="{80730EF4-3F00-1E43-9732-38A23879DAF6}" dt="2024-04-08T15:02:34.768" v="1849" actId="2696"/>
        <pc:sldMasterMkLst>
          <pc:docMk/>
          <pc:sldMasterMk cId="3708792797" sldId="2147483756"/>
        </pc:sldMasterMkLst>
        <pc:sldLayoutChg chg="del">
          <pc:chgData name="Oltramari Alessandro (CR/RSI1-NA)" userId="507e51d1-8791-44f8-97d3-64f77a3e7d1b" providerId="ADAL" clId="{80730EF4-3F00-1E43-9732-38A23879DAF6}" dt="2024-04-08T15:02:34.758" v="1831" actId="2696"/>
          <pc:sldLayoutMkLst>
            <pc:docMk/>
            <pc:sldMasterMk cId="3708792797" sldId="2147483756"/>
            <pc:sldLayoutMk cId="3993089638" sldId="2147483757"/>
          </pc:sldLayoutMkLst>
        </pc:sldLayoutChg>
        <pc:sldLayoutChg chg="del">
          <pc:chgData name="Oltramari Alessandro (CR/RSI1-NA)" userId="507e51d1-8791-44f8-97d3-64f77a3e7d1b" providerId="ADAL" clId="{80730EF4-3F00-1E43-9732-38A23879DAF6}" dt="2024-04-08T15:02:34.759" v="1832" actId="2696"/>
          <pc:sldLayoutMkLst>
            <pc:docMk/>
            <pc:sldMasterMk cId="3708792797" sldId="2147483756"/>
            <pc:sldLayoutMk cId="1533406643" sldId="2147483758"/>
          </pc:sldLayoutMkLst>
        </pc:sldLayoutChg>
        <pc:sldLayoutChg chg="del">
          <pc:chgData name="Oltramari Alessandro (CR/RSI1-NA)" userId="507e51d1-8791-44f8-97d3-64f77a3e7d1b" providerId="ADAL" clId="{80730EF4-3F00-1E43-9732-38A23879DAF6}" dt="2024-04-08T15:02:34.759" v="1833" actId="2696"/>
          <pc:sldLayoutMkLst>
            <pc:docMk/>
            <pc:sldMasterMk cId="3708792797" sldId="2147483756"/>
            <pc:sldLayoutMk cId="184471874" sldId="2147483759"/>
          </pc:sldLayoutMkLst>
        </pc:sldLayoutChg>
        <pc:sldLayoutChg chg="del">
          <pc:chgData name="Oltramari Alessandro (CR/RSI1-NA)" userId="507e51d1-8791-44f8-97d3-64f77a3e7d1b" providerId="ADAL" clId="{80730EF4-3F00-1E43-9732-38A23879DAF6}" dt="2024-04-08T15:02:34.760" v="1834" actId="2696"/>
          <pc:sldLayoutMkLst>
            <pc:docMk/>
            <pc:sldMasterMk cId="3708792797" sldId="2147483756"/>
            <pc:sldLayoutMk cId="1853938669" sldId="2147483760"/>
          </pc:sldLayoutMkLst>
        </pc:sldLayoutChg>
        <pc:sldLayoutChg chg="del">
          <pc:chgData name="Oltramari Alessandro (CR/RSI1-NA)" userId="507e51d1-8791-44f8-97d3-64f77a3e7d1b" providerId="ADAL" clId="{80730EF4-3F00-1E43-9732-38A23879DAF6}" dt="2024-04-08T15:02:34.760" v="1835" actId="2696"/>
          <pc:sldLayoutMkLst>
            <pc:docMk/>
            <pc:sldMasterMk cId="3708792797" sldId="2147483756"/>
            <pc:sldLayoutMk cId="595951025" sldId="2147483761"/>
          </pc:sldLayoutMkLst>
        </pc:sldLayoutChg>
        <pc:sldLayoutChg chg="del">
          <pc:chgData name="Oltramari Alessandro (CR/RSI1-NA)" userId="507e51d1-8791-44f8-97d3-64f77a3e7d1b" providerId="ADAL" clId="{80730EF4-3F00-1E43-9732-38A23879DAF6}" dt="2024-04-08T15:02:34.761" v="1836" actId="2696"/>
          <pc:sldLayoutMkLst>
            <pc:docMk/>
            <pc:sldMasterMk cId="3708792797" sldId="2147483756"/>
            <pc:sldLayoutMk cId="2887824023" sldId="2147483762"/>
          </pc:sldLayoutMkLst>
        </pc:sldLayoutChg>
        <pc:sldLayoutChg chg="del">
          <pc:chgData name="Oltramari Alessandro (CR/RSI1-NA)" userId="507e51d1-8791-44f8-97d3-64f77a3e7d1b" providerId="ADAL" clId="{80730EF4-3F00-1E43-9732-38A23879DAF6}" dt="2024-04-08T15:02:34.761" v="1837" actId="2696"/>
          <pc:sldLayoutMkLst>
            <pc:docMk/>
            <pc:sldMasterMk cId="3708792797" sldId="2147483756"/>
            <pc:sldLayoutMk cId="2620127628" sldId="2147483763"/>
          </pc:sldLayoutMkLst>
        </pc:sldLayoutChg>
        <pc:sldLayoutChg chg="del">
          <pc:chgData name="Oltramari Alessandro (CR/RSI1-NA)" userId="507e51d1-8791-44f8-97d3-64f77a3e7d1b" providerId="ADAL" clId="{80730EF4-3F00-1E43-9732-38A23879DAF6}" dt="2024-04-08T15:02:34.762" v="1838" actId="2696"/>
          <pc:sldLayoutMkLst>
            <pc:docMk/>
            <pc:sldMasterMk cId="3708792797" sldId="2147483756"/>
            <pc:sldLayoutMk cId="1621795415" sldId="2147483764"/>
          </pc:sldLayoutMkLst>
        </pc:sldLayoutChg>
        <pc:sldLayoutChg chg="del">
          <pc:chgData name="Oltramari Alessandro (CR/RSI1-NA)" userId="507e51d1-8791-44f8-97d3-64f77a3e7d1b" providerId="ADAL" clId="{80730EF4-3F00-1E43-9732-38A23879DAF6}" dt="2024-04-08T15:02:34.762" v="1839" actId="2696"/>
          <pc:sldLayoutMkLst>
            <pc:docMk/>
            <pc:sldMasterMk cId="3708792797" sldId="2147483756"/>
            <pc:sldLayoutMk cId="308153738" sldId="2147483765"/>
          </pc:sldLayoutMkLst>
        </pc:sldLayoutChg>
        <pc:sldLayoutChg chg="del">
          <pc:chgData name="Oltramari Alessandro (CR/RSI1-NA)" userId="507e51d1-8791-44f8-97d3-64f77a3e7d1b" providerId="ADAL" clId="{80730EF4-3F00-1E43-9732-38A23879DAF6}" dt="2024-04-08T15:02:34.763" v="1840" actId="2696"/>
          <pc:sldLayoutMkLst>
            <pc:docMk/>
            <pc:sldMasterMk cId="3708792797" sldId="2147483756"/>
            <pc:sldLayoutMk cId="2765730855" sldId="2147483766"/>
          </pc:sldLayoutMkLst>
        </pc:sldLayoutChg>
        <pc:sldLayoutChg chg="del">
          <pc:chgData name="Oltramari Alessandro (CR/RSI1-NA)" userId="507e51d1-8791-44f8-97d3-64f77a3e7d1b" providerId="ADAL" clId="{80730EF4-3F00-1E43-9732-38A23879DAF6}" dt="2024-04-08T15:02:34.763" v="1841" actId="2696"/>
          <pc:sldLayoutMkLst>
            <pc:docMk/>
            <pc:sldMasterMk cId="3708792797" sldId="2147483756"/>
            <pc:sldLayoutMk cId="1635129768" sldId="2147483767"/>
          </pc:sldLayoutMkLst>
        </pc:sldLayoutChg>
        <pc:sldLayoutChg chg="del">
          <pc:chgData name="Oltramari Alessandro (CR/RSI1-NA)" userId="507e51d1-8791-44f8-97d3-64f77a3e7d1b" providerId="ADAL" clId="{80730EF4-3F00-1E43-9732-38A23879DAF6}" dt="2024-04-08T15:02:34.764" v="1842" actId="2696"/>
          <pc:sldLayoutMkLst>
            <pc:docMk/>
            <pc:sldMasterMk cId="3708792797" sldId="2147483756"/>
            <pc:sldLayoutMk cId="3762853638" sldId="2147483768"/>
          </pc:sldLayoutMkLst>
        </pc:sldLayoutChg>
        <pc:sldLayoutChg chg="del">
          <pc:chgData name="Oltramari Alessandro (CR/RSI1-NA)" userId="507e51d1-8791-44f8-97d3-64f77a3e7d1b" providerId="ADAL" clId="{80730EF4-3F00-1E43-9732-38A23879DAF6}" dt="2024-04-08T15:02:34.764" v="1843" actId="2696"/>
          <pc:sldLayoutMkLst>
            <pc:docMk/>
            <pc:sldMasterMk cId="3708792797" sldId="2147483756"/>
            <pc:sldLayoutMk cId="808728102" sldId="2147483769"/>
          </pc:sldLayoutMkLst>
        </pc:sldLayoutChg>
        <pc:sldLayoutChg chg="del">
          <pc:chgData name="Oltramari Alessandro (CR/RSI1-NA)" userId="507e51d1-8791-44f8-97d3-64f77a3e7d1b" providerId="ADAL" clId="{80730EF4-3F00-1E43-9732-38A23879DAF6}" dt="2024-04-08T15:02:34.765" v="1844" actId="2696"/>
          <pc:sldLayoutMkLst>
            <pc:docMk/>
            <pc:sldMasterMk cId="3708792797" sldId="2147483756"/>
            <pc:sldLayoutMk cId="1568436933" sldId="2147483770"/>
          </pc:sldLayoutMkLst>
        </pc:sldLayoutChg>
        <pc:sldLayoutChg chg="del">
          <pc:chgData name="Oltramari Alessandro (CR/RSI1-NA)" userId="507e51d1-8791-44f8-97d3-64f77a3e7d1b" providerId="ADAL" clId="{80730EF4-3F00-1E43-9732-38A23879DAF6}" dt="2024-04-08T15:02:34.765" v="1845" actId="2696"/>
          <pc:sldLayoutMkLst>
            <pc:docMk/>
            <pc:sldMasterMk cId="3708792797" sldId="2147483756"/>
            <pc:sldLayoutMk cId="2559623375" sldId="2147483771"/>
          </pc:sldLayoutMkLst>
        </pc:sldLayoutChg>
        <pc:sldLayoutChg chg="del">
          <pc:chgData name="Oltramari Alessandro (CR/RSI1-NA)" userId="507e51d1-8791-44f8-97d3-64f77a3e7d1b" providerId="ADAL" clId="{80730EF4-3F00-1E43-9732-38A23879DAF6}" dt="2024-04-08T15:02:34.766" v="1846" actId="2696"/>
          <pc:sldLayoutMkLst>
            <pc:docMk/>
            <pc:sldMasterMk cId="3708792797" sldId="2147483756"/>
            <pc:sldLayoutMk cId="3215681824" sldId="2147483772"/>
          </pc:sldLayoutMkLst>
        </pc:sldLayoutChg>
        <pc:sldLayoutChg chg="del">
          <pc:chgData name="Oltramari Alessandro (CR/RSI1-NA)" userId="507e51d1-8791-44f8-97d3-64f77a3e7d1b" providerId="ADAL" clId="{80730EF4-3F00-1E43-9732-38A23879DAF6}" dt="2024-04-08T15:02:34.766" v="1847" actId="2696"/>
          <pc:sldLayoutMkLst>
            <pc:docMk/>
            <pc:sldMasterMk cId="3708792797" sldId="2147483756"/>
            <pc:sldLayoutMk cId="1900523673" sldId="2147483773"/>
          </pc:sldLayoutMkLst>
        </pc:sldLayoutChg>
        <pc:sldLayoutChg chg="del">
          <pc:chgData name="Oltramari Alessandro (CR/RSI1-NA)" userId="507e51d1-8791-44f8-97d3-64f77a3e7d1b" providerId="ADAL" clId="{80730EF4-3F00-1E43-9732-38A23879DAF6}" dt="2024-04-08T15:02:34.767" v="1848" actId="2696"/>
          <pc:sldLayoutMkLst>
            <pc:docMk/>
            <pc:sldMasterMk cId="3708792797" sldId="2147483756"/>
            <pc:sldLayoutMk cId="1240689221" sldId="2147483774"/>
          </pc:sldLayoutMkLst>
        </pc:sldLayoutChg>
        <pc:sldLayoutChg chg="del">
          <pc:chgData name="Oltramari Alessandro (CR/RSI1-NA)" userId="507e51d1-8791-44f8-97d3-64f77a3e7d1b" providerId="ADAL" clId="{80730EF4-3F00-1E43-9732-38A23879DAF6}" dt="2024-04-08T15:02:34.756" v="1827" actId="2696"/>
          <pc:sldLayoutMkLst>
            <pc:docMk/>
            <pc:sldMasterMk cId="3708792797" sldId="2147483756"/>
            <pc:sldLayoutMk cId="3451099231" sldId="2147483776"/>
          </pc:sldLayoutMkLst>
        </pc:sldLayoutChg>
        <pc:sldLayoutChg chg="del">
          <pc:chgData name="Oltramari Alessandro (CR/RSI1-NA)" userId="507e51d1-8791-44f8-97d3-64f77a3e7d1b" providerId="ADAL" clId="{80730EF4-3F00-1E43-9732-38A23879DAF6}" dt="2024-04-08T15:02:34.757" v="1829" actId="2696"/>
          <pc:sldLayoutMkLst>
            <pc:docMk/>
            <pc:sldMasterMk cId="3708792797" sldId="2147483756"/>
            <pc:sldLayoutMk cId="1377477413" sldId="2147483777"/>
          </pc:sldLayoutMkLst>
        </pc:sldLayoutChg>
        <pc:sldLayoutChg chg="del">
          <pc:chgData name="Oltramari Alessandro (CR/RSI1-NA)" userId="507e51d1-8791-44f8-97d3-64f77a3e7d1b" providerId="ADAL" clId="{80730EF4-3F00-1E43-9732-38A23879DAF6}" dt="2024-04-08T15:02:34.514" v="1775" actId="2696"/>
          <pc:sldLayoutMkLst>
            <pc:docMk/>
            <pc:sldMasterMk cId="3708792797" sldId="2147483756"/>
            <pc:sldLayoutMk cId="576556283" sldId="2147483778"/>
          </pc:sldLayoutMkLst>
        </pc:sldLayoutChg>
      </pc:sldMasterChg>
    </pc:docChg>
  </pc:docChgLst>
  <pc:docChgLst>
    <pc:chgData name="Henson Cory (CR/RSI1-NA)" userId="1e721f52-5d52-4d35-989c-1730cc40597f" providerId="ADAL" clId="{77BF0B46-1044-47DC-A740-15E14AD4B519}"/>
    <pc:docChg chg="undo custSel addSld delSld modSld sldOrd">
      <pc:chgData name="Henson Cory (CR/RSI1-NA)" userId="1e721f52-5d52-4d35-989c-1730cc40597f" providerId="ADAL" clId="{77BF0B46-1044-47DC-A740-15E14AD4B519}" dt="2024-05-14T21:00:07.111" v="2475" actId="20577"/>
      <pc:docMkLst>
        <pc:docMk/>
      </pc:docMkLst>
      <pc:sldChg chg="modSp add mod">
        <pc:chgData name="Henson Cory (CR/RSI1-NA)" userId="1e721f52-5d52-4d35-989c-1730cc40597f" providerId="ADAL" clId="{77BF0B46-1044-47DC-A740-15E14AD4B519}" dt="2024-05-14T15:57:43.519" v="1559" actId="115"/>
        <pc:sldMkLst>
          <pc:docMk/>
          <pc:sldMk cId="1485800404" sldId="2147479392"/>
        </pc:sldMkLst>
        <pc:spChg chg="mod">
          <ac:chgData name="Henson Cory (CR/RSI1-NA)" userId="1e721f52-5d52-4d35-989c-1730cc40597f" providerId="ADAL" clId="{77BF0B46-1044-47DC-A740-15E14AD4B519}" dt="2024-05-14T15:57:43.519" v="1559" actId="115"/>
          <ac:spMkLst>
            <pc:docMk/>
            <pc:sldMk cId="1485800404" sldId="2147479392"/>
            <ac:spMk id="6" creationId="{00AE28A8-2C3F-4156-A479-4D8B2088C5C2}"/>
          </ac:spMkLst>
        </pc:spChg>
      </pc:sldChg>
      <pc:sldChg chg="delSp modSp mod">
        <pc:chgData name="Henson Cory (CR/RSI1-NA)" userId="1e721f52-5d52-4d35-989c-1730cc40597f" providerId="ADAL" clId="{77BF0B46-1044-47DC-A740-15E14AD4B519}" dt="2024-05-14T17:41:16.881" v="1981" actId="255"/>
        <pc:sldMkLst>
          <pc:docMk/>
          <pc:sldMk cId="2906583082" sldId="2147479398"/>
        </pc:sldMkLst>
        <pc:spChg chg="mod">
          <ac:chgData name="Henson Cory (CR/RSI1-NA)" userId="1e721f52-5d52-4d35-989c-1730cc40597f" providerId="ADAL" clId="{77BF0B46-1044-47DC-A740-15E14AD4B519}" dt="2024-05-14T16:58:47.889" v="1667" actId="20577"/>
          <ac:spMkLst>
            <pc:docMk/>
            <pc:sldMk cId="2906583082" sldId="2147479398"/>
            <ac:spMk id="2" creationId="{8C615E91-AEFE-F37F-9429-F6D1B6DC8FFD}"/>
          </ac:spMkLst>
        </pc:spChg>
        <pc:spChg chg="mod">
          <ac:chgData name="Henson Cory (CR/RSI1-NA)" userId="1e721f52-5d52-4d35-989c-1730cc40597f" providerId="ADAL" clId="{77BF0B46-1044-47DC-A740-15E14AD4B519}" dt="2024-05-14T16:58:24.450" v="1623" actId="20577"/>
          <ac:spMkLst>
            <pc:docMk/>
            <pc:sldMk cId="2906583082" sldId="2147479398"/>
            <ac:spMk id="3" creationId="{27D9E3CD-8F49-B407-A36D-89405480F374}"/>
          </ac:spMkLst>
        </pc:spChg>
        <pc:spChg chg="mod">
          <ac:chgData name="Henson Cory (CR/RSI1-NA)" userId="1e721f52-5d52-4d35-989c-1730cc40597f" providerId="ADAL" clId="{77BF0B46-1044-47DC-A740-15E14AD4B519}" dt="2024-05-14T17:41:16.881" v="1981" actId="255"/>
          <ac:spMkLst>
            <pc:docMk/>
            <pc:sldMk cId="2906583082" sldId="2147479398"/>
            <ac:spMk id="6" creationId="{9A723148-4655-09AE-8E91-52A25E23DF14}"/>
          </ac:spMkLst>
        </pc:spChg>
        <pc:spChg chg="del">
          <ac:chgData name="Henson Cory (CR/RSI1-NA)" userId="1e721f52-5d52-4d35-989c-1730cc40597f" providerId="ADAL" clId="{77BF0B46-1044-47DC-A740-15E14AD4B519}" dt="2024-05-14T14:41:23.319" v="881" actId="478"/>
          <ac:spMkLst>
            <pc:docMk/>
            <pc:sldMk cId="2906583082" sldId="2147479398"/>
            <ac:spMk id="10" creationId="{311B1068-499D-A312-CA2B-717F08D2DA89}"/>
          </ac:spMkLst>
        </pc:spChg>
      </pc:sldChg>
      <pc:sldChg chg="addSp delSp modSp add mod">
        <pc:chgData name="Henson Cory (CR/RSI1-NA)" userId="1e721f52-5d52-4d35-989c-1730cc40597f" providerId="ADAL" clId="{77BF0B46-1044-47DC-A740-15E14AD4B519}" dt="2024-05-14T18:45:53.680" v="2146" actId="404"/>
        <pc:sldMkLst>
          <pc:docMk/>
          <pc:sldMk cId="2026408473" sldId="2147479405"/>
        </pc:sldMkLst>
        <pc:spChg chg="del mod">
          <ac:chgData name="Henson Cory (CR/RSI1-NA)" userId="1e721f52-5d52-4d35-989c-1730cc40597f" providerId="ADAL" clId="{77BF0B46-1044-47DC-A740-15E14AD4B519}" dt="2024-05-14T15:35:49.703" v="1015" actId="478"/>
          <ac:spMkLst>
            <pc:docMk/>
            <pc:sldMk cId="2026408473" sldId="2147479405"/>
            <ac:spMk id="3" creationId="{2E0A17F5-69E6-FDBD-7648-7C8009BF90F4}"/>
          </ac:spMkLst>
        </pc:spChg>
        <pc:spChg chg="add mod">
          <ac:chgData name="Henson Cory (CR/RSI1-NA)" userId="1e721f52-5d52-4d35-989c-1730cc40597f" providerId="ADAL" clId="{77BF0B46-1044-47DC-A740-15E14AD4B519}" dt="2024-05-14T15:35:57.184" v="1036" actId="20577"/>
          <ac:spMkLst>
            <pc:docMk/>
            <pc:sldMk cId="2026408473" sldId="2147479405"/>
            <ac:spMk id="7" creationId="{3847B66E-6695-5078-4646-82BBF10D74B2}"/>
          </ac:spMkLst>
        </pc:spChg>
        <pc:spChg chg="mod">
          <ac:chgData name="Henson Cory (CR/RSI1-NA)" userId="1e721f52-5d52-4d35-989c-1730cc40597f" providerId="ADAL" clId="{77BF0B46-1044-47DC-A740-15E14AD4B519}" dt="2024-05-14T15:44:13.135" v="1082" actId="1036"/>
          <ac:spMkLst>
            <pc:docMk/>
            <pc:sldMk cId="2026408473" sldId="2147479405"/>
            <ac:spMk id="9" creationId="{40E77E81-4E26-7E2F-B1CD-2CAA1DD0E6E3}"/>
          </ac:spMkLst>
        </pc:spChg>
        <pc:spChg chg="mod">
          <ac:chgData name="Henson Cory (CR/RSI1-NA)" userId="1e721f52-5d52-4d35-989c-1730cc40597f" providerId="ADAL" clId="{77BF0B46-1044-47DC-A740-15E14AD4B519}" dt="2024-05-14T18:45:11.721" v="2138" actId="1076"/>
          <ac:spMkLst>
            <pc:docMk/>
            <pc:sldMk cId="2026408473" sldId="2147479405"/>
            <ac:spMk id="11" creationId="{B2F60E49-369A-48C1-A7F3-8972FF9D395C}"/>
          </ac:spMkLst>
        </pc:spChg>
        <pc:spChg chg="mod">
          <ac:chgData name="Henson Cory (CR/RSI1-NA)" userId="1e721f52-5d52-4d35-989c-1730cc40597f" providerId="ADAL" clId="{77BF0B46-1044-47DC-A740-15E14AD4B519}" dt="2024-05-14T18:45:53.680" v="2146" actId="404"/>
          <ac:spMkLst>
            <pc:docMk/>
            <pc:sldMk cId="2026408473" sldId="2147479405"/>
            <ac:spMk id="13" creationId="{1C7DCFBE-1B5C-6266-6937-0B97009C51C1}"/>
          </ac:spMkLst>
        </pc:spChg>
        <pc:picChg chg="mod">
          <ac:chgData name="Henson Cory (CR/RSI1-NA)" userId="1e721f52-5d52-4d35-989c-1730cc40597f" providerId="ADAL" clId="{77BF0B46-1044-47DC-A740-15E14AD4B519}" dt="2024-05-14T18:45:11.721" v="2138" actId="1076"/>
          <ac:picMkLst>
            <pc:docMk/>
            <pc:sldMk cId="2026408473" sldId="2147479405"/>
            <ac:picMk id="6" creationId="{99150F90-47B0-2E37-EB1A-C659F11C405E}"/>
          </ac:picMkLst>
        </pc:picChg>
        <pc:picChg chg="mod">
          <ac:chgData name="Henson Cory (CR/RSI1-NA)" userId="1e721f52-5d52-4d35-989c-1730cc40597f" providerId="ADAL" clId="{77BF0B46-1044-47DC-A740-15E14AD4B519}" dt="2024-05-14T15:44:13.135" v="1082" actId="1036"/>
          <ac:picMkLst>
            <pc:docMk/>
            <pc:sldMk cId="2026408473" sldId="2147479405"/>
            <ac:picMk id="8" creationId="{427A7FBD-6807-C6AB-A7D2-121176663218}"/>
          </ac:picMkLst>
        </pc:picChg>
      </pc:sldChg>
      <pc:sldChg chg="modSp add mod">
        <pc:chgData name="Henson Cory (CR/RSI1-NA)" userId="1e721f52-5d52-4d35-989c-1730cc40597f" providerId="ADAL" clId="{77BF0B46-1044-47DC-A740-15E14AD4B519}" dt="2024-05-14T20:04:26.815" v="2454" actId="20577"/>
        <pc:sldMkLst>
          <pc:docMk/>
          <pc:sldMk cId="4256541027" sldId="2147479423"/>
        </pc:sldMkLst>
        <pc:spChg chg="mod">
          <ac:chgData name="Henson Cory (CR/RSI1-NA)" userId="1e721f52-5d52-4d35-989c-1730cc40597f" providerId="ADAL" clId="{77BF0B46-1044-47DC-A740-15E14AD4B519}" dt="2024-05-14T20:04:26.815" v="2454" actId="20577"/>
          <ac:spMkLst>
            <pc:docMk/>
            <pc:sldMk cId="4256541027" sldId="2147479423"/>
            <ac:spMk id="11" creationId="{E39F8592-0F58-F74D-FFEF-E87C0F34A445}"/>
          </ac:spMkLst>
        </pc:spChg>
        <pc:spChg chg="mod">
          <ac:chgData name="Henson Cory (CR/RSI1-NA)" userId="1e721f52-5d52-4d35-989c-1730cc40597f" providerId="ADAL" clId="{77BF0B46-1044-47DC-A740-15E14AD4B519}" dt="2024-05-14T14:55:16.508" v="995" actId="14100"/>
          <ac:spMkLst>
            <pc:docMk/>
            <pc:sldMk cId="4256541027" sldId="2147479423"/>
            <ac:spMk id="12" creationId="{855FD6B7-47A0-326A-2A4B-6E9E8595B82B}"/>
          </ac:spMkLst>
        </pc:spChg>
      </pc:sldChg>
      <pc:sldChg chg="modSp add mod">
        <pc:chgData name="Henson Cory (CR/RSI1-NA)" userId="1e721f52-5d52-4d35-989c-1730cc40597f" providerId="ADAL" clId="{77BF0B46-1044-47DC-A740-15E14AD4B519}" dt="2024-05-14T19:36:59.669" v="2407" actId="20577"/>
        <pc:sldMkLst>
          <pc:docMk/>
          <pc:sldMk cId="1942139022" sldId="2147479426"/>
        </pc:sldMkLst>
        <pc:spChg chg="mod">
          <ac:chgData name="Henson Cory (CR/RSI1-NA)" userId="1e721f52-5d52-4d35-989c-1730cc40597f" providerId="ADAL" clId="{77BF0B46-1044-47DC-A740-15E14AD4B519}" dt="2024-05-14T19:36:59.669" v="2407" actId="20577"/>
          <ac:spMkLst>
            <pc:docMk/>
            <pc:sldMk cId="1942139022" sldId="2147479426"/>
            <ac:spMk id="13" creationId="{1C7DCFBE-1B5C-6266-6937-0B97009C51C1}"/>
          </ac:spMkLst>
        </pc:spChg>
      </pc:sldChg>
      <pc:sldChg chg="addSp modSp add mod">
        <pc:chgData name="Henson Cory (CR/RSI1-NA)" userId="1e721f52-5d52-4d35-989c-1730cc40597f" providerId="ADAL" clId="{77BF0B46-1044-47DC-A740-15E14AD4B519}" dt="2024-05-14T21:00:07.111" v="2475" actId="20577"/>
        <pc:sldMkLst>
          <pc:docMk/>
          <pc:sldMk cId="4217567937" sldId="2147479427"/>
        </pc:sldMkLst>
        <pc:spChg chg="mod">
          <ac:chgData name="Henson Cory (CR/RSI1-NA)" userId="1e721f52-5d52-4d35-989c-1730cc40597f" providerId="ADAL" clId="{77BF0B46-1044-47DC-A740-15E14AD4B519}" dt="2024-05-14T21:00:07.111" v="2475" actId="20577"/>
          <ac:spMkLst>
            <pc:docMk/>
            <pc:sldMk cId="4217567937" sldId="2147479427"/>
            <ac:spMk id="8" creationId="{8711CB82-6673-2714-C66E-49D44ECDF610}"/>
          </ac:spMkLst>
        </pc:spChg>
        <pc:spChg chg="mod">
          <ac:chgData name="Henson Cory (CR/RSI1-NA)" userId="1e721f52-5d52-4d35-989c-1730cc40597f" providerId="ADAL" clId="{77BF0B46-1044-47DC-A740-15E14AD4B519}" dt="2024-05-14T18:03:12.913" v="1995" actId="20577"/>
          <ac:spMkLst>
            <pc:docMk/>
            <pc:sldMk cId="4217567937" sldId="2147479427"/>
            <ac:spMk id="12" creationId="{C578FE37-EA37-0FF9-5663-97AD1B198FEC}"/>
          </ac:spMkLst>
        </pc:spChg>
        <pc:spChg chg="mod">
          <ac:chgData name="Henson Cory (CR/RSI1-NA)" userId="1e721f52-5d52-4d35-989c-1730cc40597f" providerId="ADAL" clId="{77BF0B46-1044-47DC-A740-15E14AD4B519}" dt="2024-05-14T18:01:19.186" v="1985" actId="20577"/>
          <ac:spMkLst>
            <pc:docMk/>
            <pc:sldMk cId="4217567937" sldId="2147479427"/>
            <ac:spMk id="15" creationId="{A226DC52-7C0F-19DA-5A0C-C0DD0E935787}"/>
          </ac:spMkLst>
        </pc:spChg>
        <pc:spChg chg="add mod">
          <ac:chgData name="Henson Cory (CR/RSI1-NA)" userId="1e721f52-5d52-4d35-989c-1730cc40597f" providerId="ADAL" clId="{77BF0B46-1044-47DC-A740-15E14AD4B519}" dt="2024-05-14T14:02:59.200" v="20" actId="1036"/>
          <ac:spMkLst>
            <pc:docMk/>
            <pc:sldMk cId="4217567937" sldId="2147479427"/>
            <ac:spMk id="20" creationId="{CAFBA2EA-7ACA-02E2-FA94-DE0D205926DD}"/>
          </ac:spMkLst>
        </pc:spChg>
        <pc:spChg chg="add mod">
          <ac:chgData name="Henson Cory (CR/RSI1-NA)" userId="1e721f52-5d52-4d35-989c-1730cc40597f" providerId="ADAL" clId="{77BF0B46-1044-47DC-A740-15E14AD4B519}" dt="2024-05-14T14:03:09.391" v="24" actId="20577"/>
          <ac:spMkLst>
            <pc:docMk/>
            <pc:sldMk cId="4217567937" sldId="2147479427"/>
            <ac:spMk id="22" creationId="{CB31F7BD-74E2-572F-B6DD-55DD8F2C20A4}"/>
          </ac:spMkLst>
        </pc:spChg>
        <pc:spChg chg="add mod">
          <ac:chgData name="Henson Cory (CR/RSI1-NA)" userId="1e721f52-5d52-4d35-989c-1730cc40597f" providerId="ADAL" clId="{77BF0B46-1044-47DC-A740-15E14AD4B519}" dt="2024-05-14T14:03:42.630" v="48" actId="20577"/>
          <ac:spMkLst>
            <pc:docMk/>
            <pc:sldMk cId="4217567937" sldId="2147479427"/>
            <ac:spMk id="23" creationId="{B1F0DA97-146E-C3F3-84B6-0E81C0C960E3}"/>
          </ac:spMkLst>
        </pc:spChg>
      </pc:sldChg>
      <pc:sldChg chg="modSp add mod">
        <pc:chgData name="Henson Cory (CR/RSI1-NA)" userId="1e721f52-5d52-4d35-989c-1730cc40597f" providerId="ADAL" clId="{77BF0B46-1044-47DC-A740-15E14AD4B519}" dt="2024-05-14T15:36:03.608" v="1039" actId="20577"/>
        <pc:sldMkLst>
          <pc:docMk/>
          <pc:sldMk cId="2820207483" sldId="2147479428"/>
        </pc:sldMkLst>
        <pc:spChg chg="mod">
          <ac:chgData name="Henson Cory (CR/RSI1-NA)" userId="1e721f52-5d52-4d35-989c-1730cc40597f" providerId="ADAL" clId="{77BF0B46-1044-47DC-A740-15E14AD4B519}" dt="2024-05-14T15:36:03.608" v="1039" actId="20577"/>
          <ac:spMkLst>
            <pc:docMk/>
            <pc:sldMk cId="2820207483" sldId="2147479428"/>
            <ac:spMk id="3" creationId="{2E0A17F5-69E6-FDBD-7648-7C8009BF90F4}"/>
          </ac:spMkLst>
        </pc:spChg>
        <pc:spChg chg="mod">
          <ac:chgData name="Henson Cory (CR/RSI1-NA)" userId="1e721f52-5d52-4d35-989c-1730cc40597f" providerId="ADAL" clId="{77BF0B46-1044-47DC-A740-15E14AD4B519}" dt="2024-05-14T14:18:47.512" v="663" actId="14100"/>
          <ac:spMkLst>
            <pc:docMk/>
            <pc:sldMk cId="2820207483" sldId="2147479428"/>
            <ac:spMk id="6" creationId="{1EC3FACA-4A62-DAA3-0D1F-35BB571A98E2}"/>
          </ac:spMkLst>
        </pc:spChg>
        <pc:spChg chg="mod">
          <ac:chgData name="Henson Cory (CR/RSI1-NA)" userId="1e721f52-5d52-4d35-989c-1730cc40597f" providerId="ADAL" clId="{77BF0B46-1044-47DC-A740-15E14AD4B519}" dt="2024-05-14T14:19:01.254" v="664" actId="14100"/>
          <ac:spMkLst>
            <pc:docMk/>
            <pc:sldMk cId="2820207483" sldId="2147479428"/>
            <ac:spMk id="9" creationId="{526A21C9-5585-C5B3-7BB7-A83FB36F472B}"/>
          </ac:spMkLst>
        </pc:spChg>
        <pc:spChg chg="mod">
          <ac:chgData name="Henson Cory (CR/RSI1-NA)" userId="1e721f52-5d52-4d35-989c-1730cc40597f" providerId="ADAL" clId="{77BF0B46-1044-47DC-A740-15E14AD4B519}" dt="2024-05-14T14:19:46.449" v="665" actId="20577"/>
          <ac:spMkLst>
            <pc:docMk/>
            <pc:sldMk cId="2820207483" sldId="2147479428"/>
            <ac:spMk id="18" creationId="{F152489D-3B1D-6CD1-AD0F-D755D3219977}"/>
          </ac:spMkLst>
        </pc:spChg>
      </pc:sldChg>
      <pc:sldChg chg="addSp delSp modSp add del mod">
        <pc:chgData name="Henson Cory (CR/RSI1-NA)" userId="1e721f52-5d52-4d35-989c-1730cc40597f" providerId="ADAL" clId="{77BF0B46-1044-47DC-A740-15E14AD4B519}" dt="2024-05-14T15:55:51.984" v="1516" actId="47"/>
        <pc:sldMkLst>
          <pc:docMk/>
          <pc:sldMk cId="3519594350" sldId="2147479429"/>
        </pc:sldMkLst>
        <pc:spChg chg="mod">
          <ac:chgData name="Henson Cory (CR/RSI1-NA)" userId="1e721f52-5d52-4d35-989c-1730cc40597f" providerId="ADAL" clId="{77BF0B46-1044-47DC-A740-15E14AD4B519}" dt="2024-05-14T15:36:07.105" v="1042" actId="20577"/>
          <ac:spMkLst>
            <pc:docMk/>
            <pc:sldMk cId="3519594350" sldId="2147479429"/>
            <ac:spMk id="3" creationId="{2E0A17F5-69E6-FDBD-7648-7C8009BF90F4}"/>
          </ac:spMkLst>
        </pc:spChg>
        <pc:spChg chg="mod">
          <ac:chgData name="Henson Cory (CR/RSI1-NA)" userId="1e721f52-5d52-4d35-989c-1730cc40597f" providerId="ADAL" clId="{77BF0B46-1044-47DC-A740-15E14AD4B519}" dt="2024-05-14T14:14:29.691" v="519" actId="207"/>
          <ac:spMkLst>
            <pc:docMk/>
            <pc:sldMk cId="3519594350" sldId="2147479429"/>
            <ac:spMk id="6" creationId="{2FEE007C-C297-5C26-56D1-A01D15F42ED3}"/>
          </ac:spMkLst>
        </pc:spChg>
        <pc:spChg chg="mod">
          <ac:chgData name="Henson Cory (CR/RSI1-NA)" userId="1e721f52-5d52-4d35-989c-1730cc40597f" providerId="ADAL" clId="{77BF0B46-1044-47DC-A740-15E14AD4B519}" dt="2024-05-14T14:17:41.732" v="661" actId="114"/>
          <ac:spMkLst>
            <pc:docMk/>
            <pc:sldMk cId="3519594350" sldId="2147479429"/>
            <ac:spMk id="7" creationId="{1AF6BCBF-B464-E71D-6246-9AEF72BEB8C5}"/>
          </ac:spMkLst>
        </pc:spChg>
        <pc:spChg chg="add del">
          <ac:chgData name="Henson Cory (CR/RSI1-NA)" userId="1e721f52-5d52-4d35-989c-1730cc40597f" providerId="ADAL" clId="{77BF0B46-1044-47DC-A740-15E14AD4B519}" dt="2024-05-14T14:04:49.223" v="62" actId="478"/>
          <ac:spMkLst>
            <pc:docMk/>
            <pc:sldMk cId="3519594350" sldId="2147479429"/>
            <ac:spMk id="12" creationId="{BB48D62D-B6CF-070C-9194-6BB78A3ECD22}"/>
          </ac:spMkLst>
        </pc:spChg>
        <pc:spChg chg="add mod">
          <ac:chgData name="Henson Cory (CR/RSI1-NA)" userId="1e721f52-5d52-4d35-989c-1730cc40597f" providerId="ADAL" clId="{77BF0B46-1044-47DC-A740-15E14AD4B519}" dt="2024-05-14T15:46:48.396" v="1100" actId="20577"/>
          <ac:spMkLst>
            <pc:docMk/>
            <pc:sldMk cId="3519594350" sldId="2147479429"/>
            <ac:spMk id="15" creationId="{4F23BE40-801B-9385-B9DE-3849FC2F05EC}"/>
          </ac:spMkLst>
        </pc:spChg>
        <pc:spChg chg="mod">
          <ac:chgData name="Henson Cory (CR/RSI1-NA)" userId="1e721f52-5d52-4d35-989c-1730cc40597f" providerId="ADAL" clId="{77BF0B46-1044-47DC-A740-15E14AD4B519}" dt="2024-05-14T14:04:01.495" v="58" actId="20577"/>
          <ac:spMkLst>
            <pc:docMk/>
            <pc:sldMk cId="3519594350" sldId="2147479429"/>
            <ac:spMk id="18" creationId="{F152489D-3B1D-6CD1-AD0F-D755D3219977}"/>
          </ac:spMkLst>
        </pc:spChg>
        <pc:picChg chg="del">
          <ac:chgData name="Henson Cory (CR/RSI1-NA)" userId="1e721f52-5d52-4d35-989c-1730cc40597f" providerId="ADAL" clId="{77BF0B46-1044-47DC-A740-15E14AD4B519}" dt="2024-05-14T14:05:25.845" v="64" actId="478"/>
          <ac:picMkLst>
            <pc:docMk/>
            <pc:sldMk cId="3519594350" sldId="2147479429"/>
            <ac:picMk id="5" creationId="{2B610988-2651-DA3B-583B-5694115F93BD}"/>
          </ac:picMkLst>
        </pc:picChg>
        <pc:picChg chg="add del mod">
          <ac:chgData name="Henson Cory (CR/RSI1-NA)" userId="1e721f52-5d52-4d35-989c-1730cc40597f" providerId="ADAL" clId="{77BF0B46-1044-47DC-A740-15E14AD4B519}" dt="2024-05-14T14:05:46.870" v="72" actId="478"/>
          <ac:picMkLst>
            <pc:docMk/>
            <pc:sldMk cId="3519594350" sldId="2147479429"/>
            <ac:picMk id="11" creationId="{F85F6468-0FD4-E314-1672-0008E7646BBD}"/>
          </ac:picMkLst>
        </pc:picChg>
        <pc:picChg chg="add mod">
          <ac:chgData name="Henson Cory (CR/RSI1-NA)" userId="1e721f52-5d52-4d35-989c-1730cc40597f" providerId="ADAL" clId="{77BF0B46-1044-47DC-A740-15E14AD4B519}" dt="2024-05-14T14:15:42.965" v="633" actId="1076"/>
          <ac:picMkLst>
            <pc:docMk/>
            <pc:sldMk cId="3519594350" sldId="2147479429"/>
            <ac:picMk id="14" creationId="{4498297D-4AA3-22ED-676D-7751BC2C4095}"/>
          </ac:picMkLst>
        </pc:picChg>
      </pc:sldChg>
      <pc:sldChg chg="add del">
        <pc:chgData name="Henson Cory (CR/RSI1-NA)" userId="1e721f52-5d52-4d35-989c-1730cc40597f" providerId="ADAL" clId="{77BF0B46-1044-47DC-A740-15E14AD4B519}" dt="2024-05-14T14:20:08.630" v="666" actId="47"/>
        <pc:sldMkLst>
          <pc:docMk/>
          <pc:sldMk cId="1910883203" sldId="2147479431"/>
        </pc:sldMkLst>
      </pc:sldChg>
      <pc:sldChg chg="modSp add mod ord">
        <pc:chgData name="Henson Cory (CR/RSI1-NA)" userId="1e721f52-5d52-4d35-989c-1730cc40597f" providerId="ADAL" clId="{77BF0B46-1044-47DC-A740-15E14AD4B519}" dt="2024-05-14T14:50:00.450" v="992" actId="20577"/>
        <pc:sldMkLst>
          <pc:docMk/>
          <pc:sldMk cId="3088378281" sldId="2147479431"/>
        </pc:sldMkLst>
        <pc:spChg chg="mod">
          <ac:chgData name="Henson Cory (CR/RSI1-NA)" userId="1e721f52-5d52-4d35-989c-1730cc40597f" providerId="ADAL" clId="{77BF0B46-1044-47DC-A740-15E14AD4B519}" dt="2024-05-14T14:50:00.450" v="992" actId="20577"/>
          <ac:spMkLst>
            <pc:docMk/>
            <pc:sldMk cId="3088378281" sldId="2147479431"/>
            <ac:spMk id="2" creationId="{3F683946-076C-96CC-EA58-8287AB60D463}"/>
          </ac:spMkLst>
        </pc:spChg>
        <pc:spChg chg="mod">
          <ac:chgData name="Henson Cory (CR/RSI1-NA)" userId="1e721f52-5d52-4d35-989c-1730cc40597f" providerId="ADAL" clId="{77BF0B46-1044-47DC-A740-15E14AD4B519}" dt="2024-05-14T14:49:56.811" v="986" actId="20577"/>
          <ac:spMkLst>
            <pc:docMk/>
            <pc:sldMk cId="3088378281" sldId="2147479431"/>
            <ac:spMk id="3" creationId="{789D6A30-A805-5C7D-0DEC-15BACF17BA42}"/>
          </ac:spMkLst>
        </pc:spChg>
      </pc:sldChg>
      <pc:sldChg chg="modSp add mod">
        <pc:chgData name="Henson Cory (CR/RSI1-NA)" userId="1e721f52-5d52-4d35-989c-1730cc40597f" providerId="ADAL" clId="{77BF0B46-1044-47DC-A740-15E14AD4B519}" dt="2024-05-14T19:21:49.350" v="2284" actId="20577"/>
        <pc:sldMkLst>
          <pc:docMk/>
          <pc:sldMk cId="784868177" sldId="2147479432"/>
        </pc:sldMkLst>
        <pc:spChg chg="mod">
          <ac:chgData name="Henson Cory (CR/RSI1-NA)" userId="1e721f52-5d52-4d35-989c-1730cc40597f" providerId="ADAL" clId="{77BF0B46-1044-47DC-A740-15E14AD4B519}" dt="2024-05-14T18:42:52.380" v="2124" actId="14100"/>
          <ac:spMkLst>
            <pc:docMk/>
            <pc:sldMk cId="784868177" sldId="2147479432"/>
            <ac:spMk id="6" creationId="{2FEE007C-C297-5C26-56D1-A01D15F42ED3}"/>
          </ac:spMkLst>
        </pc:spChg>
        <pc:spChg chg="mod">
          <ac:chgData name="Henson Cory (CR/RSI1-NA)" userId="1e721f52-5d52-4d35-989c-1730cc40597f" providerId="ADAL" clId="{77BF0B46-1044-47DC-A740-15E14AD4B519}" dt="2024-05-14T19:21:49.350" v="2284" actId="20577"/>
          <ac:spMkLst>
            <pc:docMk/>
            <pc:sldMk cId="784868177" sldId="2147479432"/>
            <ac:spMk id="8" creationId="{79B6CBC6-9D7C-CDFE-713C-06865680E5AA}"/>
          </ac:spMkLst>
        </pc:spChg>
        <pc:spChg chg="mod">
          <ac:chgData name="Henson Cory (CR/RSI1-NA)" userId="1e721f52-5d52-4d35-989c-1730cc40597f" providerId="ADAL" clId="{77BF0B46-1044-47DC-A740-15E14AD4B519}" dt="2024-05-14T18:42:26.859" v="2123" actId="1036"/>
          <ac:spMkLst>
            <pc:docMk/>
            <pc:sldMk cId="784868177" sldId="2147479432"/>
            <ac:spMk id="15" creationId="{4F23BE40-801B-9385-B9DE-3849FC2F05EC}"/>
          </ac:spMkLst>
        </pc:spChg>
        <pc:spChg chg="mod">
          <ac:chgData name="Henson Cory (CR/RSI1-NA)" userId="1e721f52-5d52-4d35-989c-1730cc40597f" providerId="ADAL" clId="{77BF0B46-1044-47DC-A740-15E14AD4B519}" dt="2024-05-14T18:41:19.696" v="2088" actId="20577"/>
          <ac:spMkLst>
            <pc:docMk/>
            <pc:sldMk cId="784868177" sldId="2147479432"/>
            <ac:spMk id="18" creationId="{F152489D-3B1D-6CD1-AD0F-D755D3219977}"/>
          </ac:spMkLst>
        </pc:spChg>
        <pc:picChg chg="mod">
          <ac:chgData name="Henson Cory (CR/RSI1-NA)" userId="1e721f52-5d52-4d35-989c-1730cc40597f" providerId="ADAL" clId="{77BF0B46-1044-47DC-A740-15E14AD4B519}" dt="2024-05-14T15:51:26.687" v="1365" actId="14100"/>
          <ac:picMkLst>
            <pc:docMk/>
            <pc:sldMk cId="784868177" sldId="2147479432"/>
            <ac:picMk id="14" creationId="{4498297D-4AA3-22ED-676D-7751BC2C4095}"/>
          </ac:picMkLst>
        </pc:picChg>
      </pc:sldChg>
    </pc:docChg>
  </pc:docChgLst>
  <pc:docChgLst>
    <pc:chgData name="Oltramari Alessandro (CR/RSI1-NA CBI)" userId="507e51d1-8791-44f8-97d3-64f77a3e7d1b" providerId="ADAL" clId="{7CA75C1D-10AE-0C4C-A64F-B7EBE2D2565F}"/>
    <pc:docChg chg="undo custSel addSld delSld modSld sldOrd">
      <pc:chgData name="Oltramari Alessandro (CR/RSI1-NA CBI)" userId="507e51d1-8791-44f8-97d3-64f77a3e7d1b" providerId="ADAL" clId="{7CA75C1D-10AE-0C4C-A64F-B7EBE2D2565F}" dt="2024-05-14T21:28:14.937" v="6064" actId="20577"/>
      <pc:docMkLst>
        <pc:docMk/>
      </pc:docMkLst>
      <pc:sldChg chg="add del">
        <pc:chgData name="Oltramari Alessandro (CR/RSI1-NA CBI)" userId="507e51d1-8791-44f8-97d3-64f77a3e7d1b" providerId="ADAL" clId="{7CA75C1D-10AE-0C4C-A64F-B7EBE2D2565F}" dt="2024-05-14T13:33:37.509" v="4902" actId="2696"/>
        <pc:sldMkLst>
          <pc:docMk/>
          <pc:sldMk cId="1158967478" sldId="275"/>
        </pc:sldMkLst>
      </pc:sldChg>
      <pc:sldChg chg="modSp add mod modShow">
        <pc:chgData name="Oltramari Alessandro (CR/RSI1-NA CBI)" userId="507e51d1-8791-44f8-97d3-64f77a3e7d1b" providerId="ADAL" clId="{7CA75C1D-10AE-0C4C-A64F-B7EBE2D2565F}" dt="2024-05-14T20:08:11.049" v="6009" actId="20577"/>
        <pc:sldMkLst>
          <pc:docMk/>
          <pc:sldMk cId="1891272573" sldId="868"/>
        </pc:sldMkLst>
        <pc:spChg chg="mod">
          <ac:chgData name="Oltramari Alessandro (CR/RSI1-NA CBI)" userId="507e51d1-8791-44f8-97d3-64f77a3e7d1b" providerId="ADAL" clId="{7CA75C1D-10AE-0C4C-A64F-B7EBE2D2565F}" dt="2024-05-14T20:06:47.632" v="5983" actId="20577"/>
          <ac:spMkLst>
            <pc:docMk/>
            <pc:sldMk cId="1891272573" sldId="868"/>
            <ac:spMk id="2" creationId="{41EB3F42-8446-4BA9-B609-63B71C07C620}"/>
          </ac:spMkLst>
        </pc:spChg>
        <pc:spChg chg="mod">
          <ac:chgData name="Oltramari Alessandro (CR/RSI1-NA CBI)" userId="507e51d1-8791-44f8-97d3-64f77a3e7d1b" providerId="ADAL" clId="{7CA75C1D-10AE-0C4C-A64F-B7EBE2D2565F}" dt="2024-05-14T20:06:08.496" v="5904" actId="20577"/>
          <ac:spMkLst>
            <pc:docMk/>
            <pc:sldMk cId="1891272573" sldId="868"/>
            <ac:spMk id="3" creationId="{FD8D5B3B-8D89-4A68-8C36-7E76A60B834F}"/>
          </ac:spMkLst>
        </pc:spChg>
        <pc:spChg chg="mod">
          <ac:chgData name="Oltramari Alessandro (CR/RSI1-NA CBI)" userId="507e51d1-8791-44f8-97d3-64f77a3e7d1b" providerId="ADAL" clId="{7CA75C1D-10AE-0C4C-A64F-B7EBE2D2565F}" dt="2024-05-14T20:08:11.049" v="6009" actId="20577"/>
          <ac:spMkLst>
            <pc:docMk/>
            <pc:sldMk cId="1891272573" sldId="868"/>
            <ac:spMk id="19" creationId="{1CF0E2B1-C937-45EC-8399-5A86A3825358}"/>
          </ac:spMkLst>
        </pc:spChg>
      </pc:sldChg>
      <pc:sldChg chg="addSp modSp add mod">
        <pc:chgData name="Oltramari Alessandro (CR/RSI1-NA CBI)" userId="507e51d1-8791-44f8-97d3-64f77a3e7d1b" providerId="ADAL" clId="{7CA75C1D-10AE-0C4C-A64F-B7EBE2D2565F}" dt="2024-05-14T18:37:31.883" v="5529" actId="20577"/>
        <pc:sldMkLst>
          <pc:docMk/>
          <pc:sldMk cId="3341360031" sldId="2134806330"/>
        </pc:sldMkLst>
        <pc:spChg chg="add mod">
          <ac:chgData name="Oltramari Alessandro (CR/RSI1-NA CBI)" userId="507e51d1-8791-44f8-97d3-64f77a3e7d1b" providerId="ADAL" clId="{7CA75C1D-10AE-0C4C-A64F-B7EBE2D2565F}" dt="2024-05-14T18:36:37.480" v="5512" actId="1076"/>
          <ac:spMkLst>
            <pc:docMk/>
            <pc:sldMk cId="3341360031" sldId="2134806330"/>
            <ac:spMk id="2" creationId="{84E22241-1306-EB20-5B70-0D282C5D5F93}"/>
          </ac:spMkLst>
        </pc:spChg>
        <pc:spChg chg="mod">
          <ac:chgData name="Oltramari Alessandro (CR/RSI1-NA CBI)" userId="507e51d1-8791-44f8-97d3-64f77a3e7d1b" providerId="ADAL" clId="{7CA75C1D-10AE-0C4C-A64F-B7EBE2D2565F}" dt="2024-05-14T18:33:07.360" v="5390" actId="27636"/>
          <ac:spMkLst>
            <pc:docMk/>
            <pc:sldMk cId="3341360031" sldId="2134806330"/>
            <ac:spMk id="4" creationId="{0B2E91E3-6CF9-7CFD-8DB1-CD22A0CA530A}"/>
          </ac:spMkLst>
        </pc:spChg>
        <pc:spChg chg="add mod">
          <ac:chgData name="Oltramari Alessandro (CR/RSI1-NA CBI)" userId="507e51d1-8791-44f8-97d3-64f77a3e7d1b" providerId="ADAL" clId="{7CA75C1D-10AE-0C4C-A64F-B7EBE2D2565F}" dt="2024-05-14T13:33:07.910" v="4899" actId="207"/>
          <ac:spMkLst>
            <pc:docMk/>
            <pc:sldMk cId="3341360031" sldId="2134806330"/>
            <ac:spMk id="7" creationId="{99B871E5-192A-1B4E-5F88-C25F10543E1A}"/>
          </ac:spMkLst>
        </pc:spChg>
        <pc:spChg chg="mod">
          <ac:chgData name="Oltramari Alessandro (CR/RSI1-NA CBI)" userId="507e51d1-8791-44f8-97d3-64f77a3e7d1b" providerId="ADAL" clId="{7CA75C1D-10AE-0C4C-A64F-B7EBE2D2565F}" dt="2024-05-14T18:37:31.883" v="5529" actId="20577"/>
          <ac:spMkLst>
            <pc:docMk/>
            <pc:sldMk cId="3341360031" sldId="2134806330"/>
            <ac:spMk id="20" creationId="{5FEDBF59-82B8-37F4-7ACB-C101C7449B9C}"/>
          </ac:spMkLst>
        </pc:spChg>
        <pc:graphicFrameChg chg="add mod">
          <ac:chgData name="Oltramari Alessandro (CR/RSI1-NA CBI)" userId="507e51d1-8791-44f8-97d3-64f77a3e7d1b" providerId="ADAL" clId="{7CA75C1D-10AE-0C4C-A64F-B7EBE2D2565F}" dt="2024-05-14T13:32:33.279" v="4883" actId="1036"/>
          <ac:graphicFrameMkLst>
            <pc:docMk/>
            <pc:sldMk cId="3341360031" sldId="2134806330"/>
            <ac:graphicFrameMk id="3" creationId="{4D8F0461-2096-1BA9-73F5-1AE985FB3984}"/>
          </ac:graphicFrameMkLst>
        </pc:graphicFrameChg>
        <pc:picChg chg="add mod">
          <ac:chgData name="Oltramari Alessandro (CR/RSI1-NA CBI)" userId="507e51d1-8791-44f8-97d3-64f77a3e7d1b" providerId="ADAL" clId="{7CA75C1D-10AE-0C4C-A64F-B7EBE2D2565F}" dt="2024-05-14T18:37:05.370" v="5516" actId="1076"/>
          <ac:picMkLst>
            <pc:docMk/>
            <pc:sldMk cId="3341360031" sldId="2134806330"/>
            <ac:picMk id="8" creationId="{11FFCF22-6920-DA58-E02C-64E3EDC40F5E}"/>
          </ac:picMkLst>
        </pc:picChg>
        <pc:picChg chg="mod">
          <ac:chgData name="Oltramari Alessandro (CR/RSI1-NA CBI)" userId="507e51d1-8791-44f8-97d3-64f77a3e7d1b" providerId="ADAL" clId="{7CA75C1D-10AE-0C4C-A64F-B7EBE2D2565F}" dt="2024-05-14T18:37:14.062" v="5518" actId="1076"/>
          <ac:picMkLst>
            <pc:docMk/>
            <pc:sldMk cId="3341360031" sldId="2134806330"/>
            <ac:picMk id="23" creationId="{D54C2885-DCF1-25B8-62E1-BAE1A71129C2}"/>
          </ac:picMkLst>
        </pc:picChg>
      </pc:sldChg>
      <pc:sldChg chg="modSp add mod">
        <pc:chgData name="Oltramari Alessandro (CR/RSI1-NA CBI)" userId="507e51d1-8791-44f8-97d3-64f77a3e7d1b" providerId="ADAL" clId="{7CA75C1D-10AE-0C4C-A64F-B7EBE2D2565F}" dt="2024-05-13T19:27:21.042" v="123" actId="20577"/>
        <pc:sldMkLst>
          <pc:docMk/>
          <pc:sldMk cId="1076312266" sldId="2134806414"/>
        </pc:sldMkLst>
        <pc:spChg chg="mod">
          <ac:chgData name="Oltramari Alessandro (CR/RSI1-NA CBI)" userId="507e51d1-8791-44f8-97d3-64f77a3e7d1b" providerId="ADAL" clId="{7CA75C1D-10AE-0C4C-A64F-B7EBE2D2565F}" dt="2024-05-13T19:27:21.042" v="123" actId="20577"/>
          <ac:spMkLst>
            <pc:docMk/>
            <pc:sldMk cId="1076312266" sldId="2134806414"/>
            <ac:spMk id="17" creationId="{00794C17-E47E-3EF6-FD2A-3566A8FF69B9}"/>
          </ac:spMkLst>
        </pc:spChg>
      </pc:sldChg>
      <pc:sldChg chg="modSp add mod">
        <pc:chgData name="Oltramari Alessandro (CR/RSI1-NA CBI)" userId="507e51d1-8791-44f8-97d3-64f77a3e7d1b" providerId="ADAL" clId="{7CA75C1D-10AE-0C4C-A64F-B7EBE2D2565F}" dt="2024-05-14T18:30:24.810" v="5388" actId="115"/>
        <pc:sldMkLst>
          <pc:docMk/>
          <pc:sldMk cId="2451612862" sldId="2134806416"/>
        </pc:sldMkLst>
        <pc:spChg chg="mod">
          <ac:chgData name="Oltramari Alessandro (CR/RSI1-NA CBI)" userId="507e51d1-8791-44f8-97d3-64f77a3e7d1b" providerId="ADAL" clId="{7CA75C1D-10AE-0C4C-A64F-B7EBE2D2565F}" dt="2024-05-14T13:22:03.857" v="4722" actId="20577"/>
          <ac:spMkLst>
            <pc:docMk/>
            <pc:sldMk cId="2451612862" sldId="2134806416"/>
            <ac:spMk id="9" creationId="{0B67C57E-A420-8B12-77FA-F232BF14D524}"/>
          </ac:spMkLst>
        </pc:spChg>
        <pc:spChg chg="mod">
          <ac:chgData name="Oltramari Alessandro (CR/RSI1-NA CBI)" userId="507e51d1-8791-44f8-97d3-64f77a3e7d1b" providerId="ADAL" clId="{7CA75C1D-10AE-0C4C-A64F-B7EBE2D2565F}" dt="2024-05-14T18:30:24.810" v="5388" actId="115"/>
          <ac:spMkLst>
            <pc:docMk/>
            <pc:sldMk cId="2451612862" sldId="2134806416"/>
            <ac:spMk id="25" creationId="{00CA0DA7-22B3-745D-DF71-50195492EF3D}"/>
          </ac:spMkLst>
        </pc:spChg>
      </pc:sldChg>
      <pc:sldChg chg="add">
        <pc:chgData name="Oltramari Alessandro (CR/RSI1-NA CBI)" userId="507e51d1-8791-44f8-97d3-64f77a3e7d1b" providerId="ADAL" clId="{7CA75C1D-10AE-0C4C-A64F-B7EBE2D2565F}" dt="2024-05-14T18:43:37.443" v="5822"/>
        <pc:sldMkLst>
          <pc:docMk/>
          <pc:sldMk cId="998859462" sldId="2134806417"/>
        </pc:sldMkLst>
      </pc:sldChg>
      <pc:sldChg chg="modSp add mod">
        <pc:chgData name="Oltramari Alessandro (CR/RSI1-NA CBI)" userId="507e51d1-8791-44f8-97d3-64f77a3e7d1b" providerId="ADAL" clId="{7CA75C1D-10AE-0C4C-A64F-B7EBE2D2565F}" dt="2024-05-14T13:22:11.312" v="4730" actId="20577"/>
        <pc:sldMkLst>
          <pc:docMk/>
          <pc:sldMk cId="2860798146" sldId="2134806419"/>
        </pc:sldMkLst>
        <pc:spChg chg="mod">
          <ac:chgData name="Oltramari Alessandro (CR/RSI1-NA CBI)" userId="507e51d1-8791-44f8-97d3-64f77a3e7d1b" providerId="ADAL" clId="{7CA75C1D-10AE-0C4C-A64F-B7EBE2D2565F}" dt="2024-05-14T13:22:11.312" v="4730" actId="20577"/>
          <ac:spMkLst>
            <pc:docMk/>
            <pc:sldMk cId="2860798146" sldId="2134806419"/>
            <ac:spMk id="3" creationId="{B3411CF3-57AF-FB4D-9DE0-449D088D00BA}"/>
          </ac:spMkLst>
        </pc:spChg>
      </pc:sldChg>
      <pc:sldChg chg="addSp modSp add mod modNotesTx">
        <pc:chgData name="Oltramari Alessandro (CR/RSI1-NA CBI)" userId="507e51d1-8791-44f8-97d3-64f77a3e7d1b" providerId="ADAL" clId="{7CA75C1D-10AE-0C4C-A64F-B7EBE2D2565F}" dt="2024-05-14T21:28:14.937" v="6064" actId="20577"/>
        <pc:sldMkLst>
          <pc:docMk/>
          <pc:sldMk cId="666004838" sldId="2147479389"/>
        </pc:sldMkLst>
        <pc:spChg chg="mod">
          <ac:chgData name="Oltramari Alessandro (CR/RSI1-NA CBI)" userId="507e51d1-8791-44f8-97d3-64f77a3e7d1b" providerId="ADAL" clId="{7CA75C1D-10AE-0C4C-A64F-B7EBE2D2565F}" dt="2024-05-14T13:22:17.931" v="4740" actId="20577"/>
          <ac:spMkLst>
            <pc:docMk/>
            <pc:sldMk cId="666004838" sldId="2147479389"/>
            <ac:spMk id="2" creationId="{B32DEDE4-C6D5-664D-E3B8-2672183BEB84}"/>
          </ac:spMkLst>
        </pc:spChg>
        <pc:spChg chg="mod">
          <ac:chgData name="Oltramari Alessandro (CR/RSI1-NA CBI)" userId="507e51d1-8791-44f8-97d3-64f77a3e7d1b" providerId="ADAL" clId="{7CA75C1D-10AE-0C4C-A64F-B7EBE2D2565F}" dt="2024-05-13T18:58:38.687" v="68" actId="1076"/>
          <ac:spMkLst>
            <pc:docMk/>
            <pc:sldMk cId="666004838" sldId="2147479389"/>
            <ac:spMk id="3" creationId="{0B3CAF8A-C72C-4D6D-6873-CCBDB612F689}"/>
          </ac:spMkLst>
        </pc:spChg>
        <pc:spChg chg="add mod">
          <ac:chgData name="Oltramari Alessandro (CR/RSI1-NA CBI)" userId="507e51d1-8791-44f8-97d3-64f77a3e7d1b" providerId="ADAL" clId="{7CA75C1D-10AE-0C4C-A64F-B7EBE2D2565F}" dt="2024-05-14T19:12:14.709" v="5889" actId="767"/>
          <ac:spMkLst>
            <pc:docMk/>
            <pc:sldMk cId="666004838" sldId="2147479389"/>
            <ac:spMk id="4" creationId="{A77B0774-8168-BAB8-C837-7B58BEF06F79}"/>
          </ac:spMkLst>
        </pc:spChg>
        <pc:spChg chg="mod">
          <ac:chgData name="Oltramari Alessandro (CR/RSI1-NA CBI)" userId="507e51d1-8791-44f8-97d3-64f77a3e7d1b" providerId="ADAL" clId="{7CA75C1D-10AE-0C4C-A64F-B7EBE2D2565F}" dt="2024-05-14T21:28:14.937" v="6064" actId="20577"/>
          <ac:spMkLst>
            <pc:docMk/>
            <pc:sldMk cId="666004838" sldId="2147479389"/>
            <ac:spMk id="23" creationId="{DAD80995-6A01-A437-0A2E-8360C52E5A0A}"/>
          </ac:spMkLst>
        </pc:spChg>
        <pc:picChg chg="mod">
          <ac:chgData name="Oltramari Alessandro (CR/RSI1-NA CBI)" userId="507e51d1-8791-44f8-97d3-64f77a3e7d1b" providerId="ADAL" clId="{7CA75C1D-10AE-0C4C-A64F-B7EBE2D2565F}" dt="2024-05-14T19:07:13.204" v="5826" actId="1076"/>
          <ac:picMkLst>
            <pc:docMk/>
            <pc:sldMk cId="666004838" sldId="2147479389"/>
            <ac:picMk id="24" creationId="{43512111-8B69-521E-794B-168983BC7083}"/>
          </ac:picMkLst>
        </pc:picChg>
      </pc:sldChg>
      <pc:sldChg chg="addSp delSp modSp new del mod ord modClrScheme chgLayout">
        <pc:chgData name="Oltramari Alessandro (CR/RSI1-NA CBI)" userId="507e51d1-8791-44f8-97d3-64f77a3e7d1b" providerId="ADAL" clId="{7CA75C1D-10AE-0C4C-A64F-B7EBE2D2565F}" dt="2024-05-13T19:49:22.964" v="1141" actId="2696"/>
        <pc:sldMkLst>
          <pc:docMk/>
          <pc:sldMk cId="1658191060" sldId="2147479394"/>
        </pc:sldMkLst>
        <pc:spChg chg="del mod ord">
          <ac:chgData name="Oltramari Alessandro (CR/RSI1-NA CBI)" userId="507e51d1-8791-44f8-97d3-64f77a3e7d1b" providerId="ADAL" clId="{7CA75C1D-10AE-0C4C-A64F-B7EBE2D2565F}" dt="2024-05-13T15:05:15.739" v="5" actId="700"/>
          <ac:spMkLst>
            <pc:docMk/>
            <pc:sldMk cId="1658191060" sldId="2147479394"/>
            <ac:spMk id="2" creationId="{0FB8DE03-1E54-5436-620C-6352DF57C5C9}"/>
          </ac:spMkLst>
        </pc:spChg>
        <pc:spChg chg="del mod ord">
          <ac:chgData name="Oltramari Alessandro (CR/RSI1-NA CBI)" userId="507e51d1-8791-44f8-97d3-64f77a3e7d1b" providerId="ADAL" clId="{7CA75C1D-10AE-0C4C-A64F-B7EBE2D2565F}" dt="2024-05-13T15:05:15.739" v="5" actId="700"/>
          <ac:spMkLst>
            <pc:docMk/>
            <pc:sldMk cId="1658191060" sldId="2147479394"/>
            <ac:spMk id="3" creationId="{D9EE0058-1C0C-C02A-BE12-6C222A65BB0F}"/>
          </ac:spMkLst>
        </pc:spChg>
        <pc:spChg chg="del">
          <ac:chgData name="Oltramari Alessandro (CR/RSI1-NA CBI)" userId="507e51d1-8791-44f8-97d3-64f77a3e7d1b" providerId="ADAL" clId="{7CA75C1D-10AE-0C4C-A64F-B7EBE2D2565F}" dt="2024-05-13T15:05:08.123" v="4"/>
          <ac:spMkLst>
            <pc:docMk/>
            <pc:sldMk cId="1658191060" sldId="2147479394"/>
            <ac:spMk id="4" creationId="{8031B658-D487-DF98-66BF-D9B7A1A8A1CD}"/>
          </ac:spMkLst>
        </pc:spChg>
        <pc:spChg chg="del">
          <ac:chgData name="Oltramari Alessandro (CR/RSI1-NA CBI)" userId="507e51d1-8791-44f8-97d3-64f77a3e7d1b" providerId="ADAL" clId="{7CA75C1D-10AE-0C4C-A64F-B7EBE2D2565F}" dt="2024-05-13T15:05:15.739" v="5" actId="700"/>
          <ac:spMkLst>
            <pc:docMk/>
            <pc:sldMk cId="1658191060" sldId="2147479394"/>
            <ac:spMk id="5" creationId="{0FFEE2E0-C0AC-DDC5-4C56-1F617577C74A}"/>
          </ac:spMkLst>
        </pc:spChg>
        <pc:spChg chg="del">
          <ac:chgData name="Oltramari Alessandro (CR/RSI1-NA CBI)" userId="507e51d1-8791-44f8-97d3-64f77a3e7d1b" providerId="ADAL" clId="{7CA75C1D-10AE-0C4C-A64F-B7EBE2D2565F}" dt="2024-05-13T15:05:15.739" v="5" actId="700"/>
          <ac:spMkLst>
            <pc:docMk/>
            <pc:sldMk cId="1658191060" sldId="2147479394"/>
            <ac:spMk id="6" creationId="{863D80EE-8F25-F02A-4263-DF9408921808}"/>
          </ac:spMkLst>
        </pc:spChg>
        <pc:spChg chg="mod ord">
          <ac:chgData name="Oltramari Alessandro (CR/RSI1-NA CBI)" userId="507e51d1-8791-44f8-97d3-64f77a3e7d1b" providerId="ADAL" clId="{7CA75C1D-10AE-0C4C-A64F-B7EBE2D2565F}" dt="2024-05-13T15:05:15.739" v="5" actId="700"/>
          <ac:spMkLst>
            <pc:docMk/>
            <pc:sldMk cId="1658191060" sldId="2147479394"/>
            <ac:spMk id="7" creationId="{C036DAF2-F10E-6C6C-4680-1BD9AF2414C1}"/>
          </ac:spMkLst>
        </pc:spChg>
        <pc:spChg chg="add mod ord">
          <ac:chgData name="Oltramari Alessandro (CR/RSI1-NA CBI)" userId="507e51d1-8791-44f8-97d3-64f77a3e7d1b" providerId="ADAL" clId="{7CA75C1D-10AE-0C4C-A64F-B7EBE2D2565F}" dt="2024-05-13T15:05:58.874" v="67" actId="20577"/>
          <ac:spMkLst>
            <pc:docMk/>
            <pc:sldMk cId="1658191060" sldId="2147479394"/>
            <ac:spMk id="10" creationId="{BDAB23D6-40CF-CF19-6358-496ED5D6A11A}"/>
          </ac:spMkLst>
        </pc:spChg>
        <pc:spChg chg="add mod ord">
          <ac:chgData name="Oltramari Alessandro (CR/RSI1-NA CBI)" userId="507e51d1-8791-44f8-97d3-64f77a3e7d1b" providerId="ADAL" clId="{7CA75C1D-10AE-0C4C-A64F-B7EBE2D2565F}" dt="2024-05-13T15:05:32.776" v="45" actId="20577"/>
          <ac:spMkLst>
            <pc:docMk/>
            <pc:sldMk cId="1658191060" sldId="2147479394"/>
            <ac:spMk id="11" creationId="{19213F38-5EA4-575C-DA1A-2AEB395080A3}"/>
          </ac:spMkLst>
        </pc:spChg>
        <pc:spChg chg="add mod">
          <ac:chgData name="Oltramari Alessandro (CR/RSI1-NA CBI)" userId="507e51d1-8791-44f8-97d3-64f77a3e7d1b" providerId="ADAL" clId="{7CA75C1D-10AE-0C4C-A64F-B7EBE2D2565F}" dt="2024-05-13T19:49:21.291" v="1140" actId="21"/>
          <ac:spMkLst>
            <pc:docMk/>
            <pc:sldMk cId="1658191060" sldId="2147479394"/>
            <ac:spMk id="13" creationId="{40077342-E0FA-5032-C844-B72809E6F2C1}"/>
          </ac:spMkLst>
        </pc:spChg>
        <pc:picChg chg="add del mod ord modCrop">
          <ac:chgData name="Oltramari Alessandro (CR/RSI1-NA CBI)" userId="507e51d1-8791-44f8-97d3-64f77a3e7d1b" providerId="ADAL" clId="{7CA75C1D-10AE-0C4C-A64F-B7EBE2D2565F}" dt="2024-05-13T19:49:21.291" v="1140" actId="21"/>
          <ac:picMkLst>
            <pc:docMk/>
            <pc:sldMk cId="1658191060" sldId="2147479394"/>
            <ac:picMk id="9" creationId="{1BFC06A5-49E8-CA5A-5EAE-770ABC0ADDAC}"/>
          </ac:picMkLst>
        </pc:picChg>
      </pc:sldChg>
      <pc:sldChg chg="new del">
        <pc:chgData name="Oltramari Alessandro (CR/RSI1-NA CBI)" userId="507e51d1-8791-44f8-97d3-64f77a3e7d1b" providerId="ADAL" clId="{7CA75C1D-10AE-0C4C-A64F-B7EBE2D2565F}" dt="2024-05-13T15:03:54.323" v="3" actId="2696"/>
        <pc:sldMkLst>
          <pc:docMk/>
          <pc:sldMk cId="689164219" sldId="2147479395"/>
        </pc:sldMkLst>
      </pc:sldChg>
      <pc:sldChg chg="modSp new mod">
        <pc:chgData name="Oltramari Alessandro (CR/RSI1-NA CBI)" userId="507e51d1-8791-44f8-97d3-64f77a3e7d1b" providerId="ADAL" clId="{7CA75C1D-10AE-0C4C-A64F-B7EBE2D2565F}" dt="2024-05-13T19:08:34.681" v="93" actId="20577"/>
        <pc:sldMkLst>
          <pc:docMk/>
          <pc:sldMk cId="1074354758" sldId="2147479395"/>
        </pc:sldMkLst>
        <pc:spChg chg="mod">
          <ac:chgData name="Oltramari Alessandro (CR/RSI1-NA CBI)" userId="507e51d1-8791-44f8-97d3-64f77a3e7d1b" providerId="ADAL" clId="{7CA75C1D-10AE-0C4C-A64F-B7EBE2D2565F}" dt="2024-05-13T19:08:34.681" v="93" actId="20577"/>
          <ac:spMkLst>
            <pc:docMk/>
            <pc:sldMk cId="1074354758" sldId="2147479395"/>
            <ac:spMk id="2" creationId="{3F683946-076C-96CC-EA58-8287AB60D463}"/>
          </ac:spMkLst>
        </pc:spChg>
        <pc:spChg chg="mod">
          <ac:chgData name="Oltramari Alessandro (CR/RSI1-NA CBI)" userId="507e51d1-8791-44f8-97d3-64f77a3e7d1b" providerId="ADAL" clId="{7CA75C1D-10AE-0C4C-A64F-B7EBE2D2565F}" dt="2024-05-13T19:08:29.941" v="78" actId="20577"/>
          <ac:spMkLst>
            <pc:docMk/>
            <pc:sldMk cId="1074354758" sldId="2147479395"/>
            <ac:spMk id="3" creationId="{789D6A30-A805-5C7D-0DEC-15BACF17BA42}"/>
          </ac:spMkLst>
        </pc:spChg>
      </pc:sldChg>
      <pc:sldChg chg="modSp add mod">
        <pc:chgData name="Oltramari Alessandro (CR/RSI1-NA CBI)" userId="507e51d1-8791-44f8-97d3-64f77a3e7d1b" providerId="ADAL" clId="{7CA75C1D-10AE-0C4C-A64F-B7EBE2D2565F}" dt="2024-05-13T19:08:47.179" v="121" actId="20577"/>
        <pc:sldMkLst>
          <pc:docMk/>
          <pc:sldMk cId="4021563026" sldId="2147479396"/>
        </pc:sldMkLst>
        <pc:spChg chg="mod">
          <ac:chgData name="Oltramari Alessandro (CR/RSI1-NA CBI)" userId="507e51d1-8791-44f8-97d3-64f77a3e7d1b" providerId="ADAL" clId="{7CA75C1D-10AE-0C4C-A64F-B7EBE2D2565F}" dt="2024-05-13T19:08:47.179" v="121" actId="20577"/>
          <ac:spMkLst>
            <pc:docMk/>
            <pc:sldMk cId="4021563026" sldId="2147479396"/>
            <ac:spMk id="2" creationId="{3F683946-076C-96CC-EA58-8287AB60D463}"/>
          </ac:spMkLst>
        </pc:spChg>
        <pc:spChg chg="mod">
          <ac:chgData name="Oltramari Alessandro (CR/RSI1-NA CBI)" userId="507e51d1-8791-44f8-97d3-64f77a3e7d1b" providerId="ADAL" clId="{7CA75C1D-10AE-0C4C-A64F-B7EBE2D2565F}" dt="2024-05-13T19:08:41.381" v="96" actId="20577"/>
          <ac:spMkLst>
            <pc:docMk/>
            <pc:sldMk cId="4021563026" sldId="2147479396"/>
            <ac:spMk id="3" creationId="{789D6A30-A805-5C7D-0DEC-15BACF17BA42}"/>
          </ac:spMkLst>
        </pc:spChg>
      </pc:sldChg>
      <pc:sldChg chg="addSp delSp modSp new mod modClrScheme chgLayout">
        <pc:chgData name="Oltramari Alessandro (CR/RSI1-NA CBI)" userId="507e51d1-8791-44f8-97d3-64f77a3e7d1b" providerId="ADAL" clId="{7CA75C1D-10AE-0C4C-A64F-B7EBE2D2565F}" dt="2024-05-14T13:46:30.861" v="4956" actId="478"/>
        <pc:sldMkLst>
          <pc:docMk/>
          <pc:sldMk cId="324223308" sldId="2147479397"/>
        </pc:sldMkLst>
        <pc:spChg chg="mod ord">
          <ac:chgData name="Oltramari Alessandro (CR/RSI1-NA CBI)" userId="507e51d1-8791-44f8-97d3-64f77a3e7d1b" providerId="ADAL" clId="{7CA75C1D-10AE-0C4C-A64F-B7EBE2D2565F}" dt="2024-05-13T21:14:55.197" v="2418" actId="700"/>
          <ac:spMkLst>
            <pc:docMk/>
            <pc:sldMk cId="324223308" sldId="2147479397"/>
            <ac:spMk id="2" creationId="{C45B7108-0635-488A-2009-67D9A17FF8FC}"/>
          </ac:spMkLst>
        </pc:spChg>
        <pc:spChg chg="mod ord">
          <ac:chgData name="Oltramari Alessandro (CR/RSI1-NA CBI)" userId="507e51d1-8791-44f8-97d3-64f77a3e7d1b" providerId="ADAL" clId="{7CA75C1D-10AE-0C4C-A64F-B7EBE2D2565F}" dt="2024-05-14T13:22:27.531" v="4748" actId="20577"/>
          <ac:spMkLst>
            <pc:docMk/>
            <pc:sldMk cId="324223308" sldId="2147479397"/>
            <ac:spMk id="3" creationId="{BBB2372C-15AD-34D2-BB54-4A7AAC009BFE}"/>
          </ac:spMkLst>
        </pc:spChg>
        <pc:spChg chg="mod ord">
          <ac:chgData name="Oltramari Alessandro (CR/RSI1-NA CBI)" userId="507e51d1-8791-44f8-97d3-64f77a3e7d1b" providerId="ADAL" clId="{7CA75C1D-10AE-0C4C-A64F-B7EBE2D2565F}" dt="2024-05-14T13:35:41.520" v="4954" actId="20577"/>
          <ac:spMkLst>
            <pc:docMk/>
            <pc:sldMk cId="324223308" sldId="2147479397"/>
            <ac:spMk id="4" creationId="{4D433223-E03F-78A4-9BE0-73279031D85C}"/>
          </ac:spMkLst>
        </pc:spChg>
        <pc:spChg chg="del mod ord">
          <ac:chgData name="Oltramari Alessandro (CR/RSI1-NA CBI)" userId="507e51d1-8791-44f8-97d3-64f77a3e7d1b" providerId="ADAL" clId="{7CA75C1D-10AE-0C4C-A64F-B7EBE2D2565F}" dt="2024-05-13T21:04:46.888" v="2254" actId="478"/>
          <ac:spMkLst>
            <pc:docMk/>
            <pc:sldMk cId="324223308" sldId="2147479397"/>
            <ac:spMk id="5" creationId="{40F0C5AB-E5D0-2FD3-A565-C033CD30DB9A}"/>
          </ac:spMkLst>
        </pc:spChg>
        <pc:spChg chg="add del mod ord">
          <ac:chgData name="Oltramari Alessandro (CR/RSI1-NA CBI)" userId="507e51d1-8791-44f8-97d3-64f77a3e7d1b" providerId="ADAL" clId="{7CA75C1D-10AE-0C4C-A64F-B7EBE2D2565F}" dt="2024-05-13T21:15:00.932" v="2420" actId="478"/>
          <ac:spMkLst>
            <pc:docMk/>
            <pc:sldMk cId="324223308" sldId="2147479397"/>
            <ac:spMk id="8" creationId="{58069B26-FE86-DBDD-BE56-A11DC67AB0E3}"/>
          </ac:spMkLst>
        </pc:spChg>
        <pc:spChg chg="add del mod">
          <ac:chgData name="Oltramari Alessandro (CR/RSI1-NA CBI)" userId="507e51d1-8791-44f8-97d3-64f77a3e7d1b" providerId="ADAL" clId="{7CA75C1D-10AE-0C4C-A64F-B7EBE2D2565F}" dt="2024-05-13T21:35:43.343" v="2939" actId="478"/>
          <ac:spMkLst>
            <pc:docMk/>
            <pc:sldMk cId="324223308" sldId="2147479397"/>
            <ac:spMk id="8" creationId="{97601238-5F8A-2021-4619-65B20ED8AD41}"/>
          </ac:spMkLst>
        </pc:spChg>
        <pc:spChg chg="add del mod ord">
          <ac:chgData name="Oltramari Alessandro (CR/RSI1-NA CBI)" userId="507e51d1-8791-44f8-97d3-64f77a3e7d1b" providerId="ADAL" clId="{7CA75C1D-10AE-0C4C-A64F-B7EBE2D2565F}" dt="2024-05-13T21:16:41.765" v="2484" actId="478"/>
          <ac:spMkLst>
            <pc:docMk/>
            <pc:sldMk cId="324223308" sldId="2147479397"/>
            <ac:spMk id="9" creationId="{20BCFE59-F435-8B97-8DBE-C9D9B7E500B0}"/>
          </ac:spMkLst>
        </pc:spChg>
        <pc:spChg chg="add del mod ord">
          <ac:chgData name="Oltramari Alessandro (CR/RSI1-NA CBI)" userId="507e51d1-8791-44f8-97d3-64f77a3e7d1b" providerId="ADAL" clId="{7CA75C1D-10AE-0C4C-A64F-B7EBE2D2565F}" dt="2024-05-13T21:15:53.818" v="2426" actId="478"/>
          <ac:spMkLst>
            <pc:docMk/>
            <pc:sldMk cId="324223308" sldId="2147479397"/>
            <ac:spMk id="10" creationId="{6BB20928-8516-5BB6-9FE7-F73D13DE43E5}"/>
          </ac:spMkLst>
        </pc:spChg>
        <pc:spChg chg="add mod">
          <ac:chgData name="Oltramari Alessandro (CR/RSI1-NA CBI)" userId="507e51d1-8791-44f8-97d3-64f77a3e7d1b" providerId="ADAL" clId="{7CA75C1D-10AE-0C4C-A64F-B7EBE2D2565F}" dt="2024-05-14T13:26:42.058" v="4782"/>
          <ac:spMkLst>
            <pc:docMk/>
            <pc:sldMk cId="324223308" sldId="2147479397"/>
            <ac:spMk id="14" creationId="{154B7B1D-840A-0D13-A388-B61B26DD26FA}"/>
          </ac:spMkLst>
        </pc:spChg>
        <pc:spChg chg="add mod">
          <ac:chgData name="Oltramari Alessandro (CR/RSI1-NA CBI)" userId="507e51d1-8791-44f8-97d3-64f77a3e7d1b" providerId="ADAL" clId="{7CA75C1D-10AE-0C4C-A64F-B7EBE2D2565F}" dt="2024-05-14T13:28:03.715" v="4808" actId="1037"/>
          <ac:spMkLst>
            <pc:docMk/>
            <pc:sldMk cId="324223308" sldId="2147479397"/>
            <ac:spMk id="15" creationId="{DAED9A71-6BE8-653E-CE6B-5D2664E67D8A}"/>
          </ac:spMkLst>
        </pc:spChg>
        <pc:spChg chg="add del mod">
          <ac:chgData name="Oltramari Alessandro (CR/RSI1-NA CBI)" userId="507e51d1-8791-44f8-97d3-64f77a3e7d1b" providerId="ADAL" clId="{7CA75C1D-10AE-0C4C-A64F-B7EBE2D2565F}" dt="2024-05-14T13:28:47.753" v="4813" actId="478"/>
          <ac:spMkLst>
            <pc:docMk/>
            <pc:sldMk cId="324223308" sldId="2147479397"/>
            <ac:spMk id="16" creationId="{A7201D06-F2D8-4BF0-7831-BBBE7E7A010D}"/>
          </ac:spMkLst>
        </pc:spChg>
        <pc:spChg chg="add mod">
          <ac:chgData name="Oltramari Alessandro (CR/RSI1-NA CBI)" userId="507e51d1-8791-44f8-97d3-64f77a3e7d1b" providerId="ADAL" clId="{7CA75C1D-10AE-0C4C-A64F-B7EBE2D2565F}" dt="2024-05-14T13:29:55.506" v="4841" actId="1037"/>
          <ac:spMkLst>
            <pc:docMk/>
            <pc:sldMk cId="324223308" sldId="2147479397"/>
            <ac:spMk id="17" creationId="{14D1173F-9F7B-D96F-7C3A-D396A90367A2}"/>
          </ac:spMkLst>
        </pc:spChg>
        <pc:spChg chg="add mod">
          <ac:chgData name="Oltramari Alessandro (CR/RSI1-NA CBI)" userId="507e51d1-8791-44f8-97d3-64f77a3e7d1b" providerId="ADAL" clId="{7CA75C1D-10AE-0C4C-A64F-B7EBE2D2565F}" dt="2024-05-14T13:29:42.029" v="4835" actId="255"/>
          <ac:spMkLst>
            <pc:docMk/>
            <pc:sldMk cId="324223308" sldId="2147479397"/>
            <ac:spMk id="18" creationId="{439D112B-D839-F839-E8F4-24C5C32898FB}"/>
          </ac:spMkLst>
        </pc:spChg>
        <pc:spChg chg="add del mod">
          <ac:chgData name="Oltramari Alessandro (CR/RSI1-NA CBI)" userId="507e51d1-8791-44f8-97d3-64f77a3e7d1b" providerId="ADAL" clId="{7CA75C1D-10AE-0C4C-A64F-B7EBE2D2565F}" dt="2024-05-14T13:46:30.861" v="4956" actId="478"/>
          <ac:spMkLst>
            <pc:docMk/>
            <pc:sldMk cId="324223308" sldId="2147479397"/>
            <ac:spMk id="19" creationId="{B86046ED-A346-BF12-8F96-2FC127DA9C75}"/>
          </ac:spMkLst>
        </pc:spChg>
        <pc:graphicFrameChg chg="add del modGraphic">
          <ac:chgData name="Oltramari Alessandro (CR/RSI1-NA CBI)" userId="507e51d1-8791-44f8-97d3-64f77a3e7d1b" providerId="ADAL" clId="{7CA75C1D-10AE-0C4C-A64F-B7EBE2D2565F}" dt="2024-05-13T21:23:02.851" v="2662" actId="478"/>
          <ac:graphicFrameMkLst>
            <pc:docMk/>
            <pc:sldMk cId="324223308" sldId="2147479397"/>
            <ac:graphicFrameMk id="5" creationId="{CA04DAA2-29FF-853C-A1AF-4D840013DEA8}"/>
          </ac:graphicFrameMkLst>
        </pc:graphicFrameChg>
        <pc:graphicFrameChg chg="add del mod modGraphic">
          <ac:chgData name="Oltramari Alessandro (CR/RSI1-NA CBI)" userId="507e51d1-8791-44f8-97d3-64f77a3e7d1b" providerId="ADAL" clId="{7CA75C1D-10AE-0C4C-A64F-B7EBE2D2565F}" dt="2024-05-13T21:10:08.963" v="2272" actId="478"/>
          <ac:graphicFrameMkLst>
            <pc:docMk/>
            <pc:sldMk cId="324223308" sldId="2147479397"/>
            <ac:graphicFrameMk id="7" creationId="{AA95FEAD-3AB2-56A7-FA8D-86D38CC99BF4}"/>
          </ac:graphicFrameMkLst>
        </pc:graphicFrameChg>
        <pc:graphicFrameChg chg="add mod modGraphic">
          <ac:chgData name="Oltramari Alessandro (CR/RSI1-NA CBI)" userId="507e51d1-8791-44f8-97d3-64f77a3e7d1b" providerId="ADAL" clId="{7CA75C1D-10AE-0C4C-A64F-B7EBE2D2565F}" dt="2024-05-13T21:54:15.798" v="3339"/>
          <ac:graphicFrameMkLst>
            <pc:docMk/>
            <pc:sldMk cId="324223308" sldId="2147479397"/>
            <ac:graphicFrameMk id="7" creationId="{EB28E85E-F294-E925-B813-9E9AD5ECF31B}"/>
          </ac:graphicFrameMkLst>
        </pc:graphicFrameChg>
        <pc:graphicFrameChg chg="add del mod modGraphic">
          <ac:chgData name="Oltramari Alessandro (CR/RSI1-NA CBI)" userId="507e51d1-8791-44f8-97d3-64f77a3e7d1b" providerId="ADAL" clId="{7CA75C1D-10AE-0C4C-A64F-B7EBE2D2565F}" dt="2024-05-13T21:22:01.166" v="2660" actId="478"/>
          <ac:graphicFrameMkLst>
            <pc:docMk/>
            <pc:sldMk cId="324223308" sldId="2147479397"/>
            <ac:graphicFrameMk id="11" creationId="{1C6891E1-5FF3-C660-555E-34A81EB9240E}"/>
          </ac:graphicFrameMkLst>
        </pc:graphicFrameChg>
        <pc:picChg chg="add mod ord modCrop">
          <ac:chgData name="Oltramari Alessandro (CR/RSI1-NA CBI)" userId="507e51d1-8791-44f8-97d3-64f77a3e7d1b" providerId="ADAL" clId="{7CA75C1D-10AE-0C4C-A64F-B7EBE2D2565F}" dt="2024-05-14T13:24:21.541" v="4756" actId="1076"/>
          <ac:picMkLst>
            <pc:docMk/>
            <pc:sldMk cId="324223308" sldId="2147479397"/>
            <ac:picMk id="6" creationId="{48C31FAC-1DC8-314E-0DD7-C576C8B1B238}"/>
          </ac:picMkLst>
        </pc:picChg>
        <pc:picChg chg="add del mod">
          <ac:chgData name="Oltramari Alessandro (CR/RSI1-NA CBI)" userId="507e51d1-8791-44f8-97d3-64f77a3e7d1b" providerId="ADAL" clId="{7CA75C1D-10AE-0C4C-A64F-B7EBE2D2565F}" dt="2024-05-14T13:23:59.922" v="4752" actId="478"/>
          <ac:picMkLst>
            <pc:docMk/>
            <pc:sldMk cId="324223308" sldId="2147479397"/>
            <ac:picMk id="8" creationId="{D264B554-57F5-DD89-E1C1-C3B79A78D73C}"/>
          </ac:picMkLst>
        </pc:picChg>
        <pc:picChg chg="add mod">
          <ac:chgData name="Oltramari Alessandro (CR/RSI1-NA CBI)" userId="507e51d1-8791-44f8-97d3-64f77a3e7d1b" providerId="ADAL" clId="{7CA75C1D-10AE-0C4C-A64F-B7EBE2D2565F}" dt="2024-05-14T13:24:25.073" v="4757" actId="1076"/>
          <ac:picMkLst>
            <pc:docMk/>
            <pc:sldMk cId="324223308" sldId="2147479397"/>
            <ac:picMk id="10" creationId="{3FAD2EC3-94DD-D752-B4D7-1B89B6B87576}"/>
          </ac:picMkLst>
        </pc:picChg>
        <pc:picChg chg="add del mod">
          <ac:chgData name="Oltramari Alessandro (CR/RSI1-NA CBI)" userId="507e51d1-8791-44f8-97d3-64f77a3e7d1b" providerId="ADAL" clId="{7CA75C1D-10AE-0C4C-A64F-B7EBE2D2565F}" dt="2024-05-14T13:24:33.385" v="4760" actId="478"/>
          <ac:picMkLst>
            <pc:docMk/>
            <pc:sldMk cId="324223308" sldId="2147479397"/>
            <ac:picMk id="11" creationId="{2B280778-F226-82D5-53D7-AC9CC85F7576}"/>
          </ac:picMkLst>
        </pc:picChg>
        <pc:picChg chg="add mod">
          <ac:chgData name="Oltramari Alessandro (CR/RSI1-NA CBI)" userId="507e51d1-8791-44f8-97d3-64f77a3e7d1b" providerId="ADAL" clId="{7CA75C1D-10AE-0C4C-A64F-B7EBE2D2565F}" dt="2024-05-14T13:29:21.274" v="4833" actId="1076"/>
          <ac:picMkLst>
            <pc:docMk/>
            <pc:sldMk cId="324223308" sldId="2147479397"/>
            <ac:picMk id="13" creationId="{C99944B7-4E18-D1CF-E84F-5B5BF851CF01}"/>
          </ac:picMkLst>
        </pc:picChg>
      </pc:sldChg>
      <pc:sldChg chg="addSp delSp modSp new mod ord modClrScheme chgLayout">
        <pc:chgData name="Oltramari Alessandro (CR/RSI1-NA CBI)" userId="507e51d1-8791-44f8-97d3-64f77a3e7d1b" providerId="ADAL" clId="{7CA75C1D-10AE-0C4C-A64F-B7EBE2D2565F}" dt="2024-05-14T18:43:18.594" v="5821" actId="1076"/>
        <pc:sldMkLst>
          <pc:docMk/>
          <pc:sldMk cId="2906583082" sldId="2147479398"/>
        </pc:sldMkLst>
        <pc:spChg chg="mod ord">
          <ac:chgData name="Oltramari Alessandro (CR/RSI1-NA CBI)" userId="507e51d1-8791-44f8-97d3-64f77a3e7d1b" providerId="ADAL" clId="{7CA75C1D-10AE-0C4C-A64F-B7EBE2D2565F}" dt="2024-05-14T16:59:09.698" v="5014" actId="700"/>
          <ac:spMkLst>
            <pc:docMk/>
            <pc:sldMk cId="2906583082" sldId="2147479398"/>
            <ac:spMk id="2" creationId="{8C615E91-AEFE-F37F-9429-F6D1B6DC8FFD}"/>
          </ac:spMkLst>
        </pc:spChg>
        <pc:spChg chg="mod ord">
          <ac:chgData name="Oltramari Alessandro (CR/RSI1-NA CBI)" userId="507e51d1-8791-44f8-97d3-64f77a3e7d1b" providerId="ADAL" clId="{7CA75C1D-10AE-0C4C-A64F-B7EBE2D2565F}" dt="2024-05-14T18:39:35.166" v="5579" actId="20577"/>
          <ac:spMkLst>
            <pc:docMk/>
            <pc:sldMk cId="2906583082" sldId="2147479398"/>
            <ac:spMk id="3" creationId="{27D9E3CD-8F49-B407-A36D-89405480F374}"/>
          </ac:spMkLst>
        </pc:spChg>
        <pc:spChg chg="del">
          <ac:chgData name="Oltramari Alessandro (CR/RSI1-NA CBI)" userId="507e51d1-8791-44f8-97d3-64f77a3e7d1b" providerId="ADAL" clId="{7CA75C1D-10AE-0C4C-A64F-B7EBE2D2565F}" dt="2024-05-13T22:00:04.351" v="3449" actId="700"/>
          <ac:spMkLst>
            <pc:docMk/>
            <pc:sldMk cId="2906583082" sldId="2147479398"/>
            <ac:spMk id="4" creationId="{49EE9DDE-5709-EB35-B176-79B30FD78880}"/>
          </ac:spMkLst>
        </pc:spChg>
        <pc:spChg chg="add mod">
          <ac:chgData name="Oltramari Alessandro (CR/RSI1-NA CBI)" userId="507e51d1-8791-44f8-97d3-64f77a3e7d1b" providerId="ADAL" clId="{7CA75C1D-10AE-0C4C-A64F-B7EBE2D2565F}" dt="2024-05-14T16:59:04.274" v="5013" actId="767"/>
          <ac:spMkLst>
            <pc:docMk/>
            <pc:sldMk cId="2906583082" sldId="2147479398"/>
            <ac:spMk id="4" creationId="{4C7EC2AA-4990-D2FE-DB1B-FE1050C2711F}"/>
          </ac:spMkLst>
        </pc:spChg>
        <pc:spChg chg="add del mod ord">
          <ac:chgData name="Oltramari Alessandro (CR/RSI1-NA CBI)" userId="507e51d1-8791-44f8-97d3-64f77a3e7d1b" providerId="ADAL" clId="{7CA75C1D-10AE-0C4C-A64F-B7EBE2D2565F}" dt="2024-05-14T16:59:12.661" v="5015" actId="478"/>
          <ac:spMkLst>
            <pc:docMk/>
            <pc:sldMk cId="2906583082" sldId="2147479398"/>
            <ac:spMk id="5" creationId="{49B45D47-1504-07B7-6200-FE76F7F62140}"/>
          </ac:spMkLst>
        </pc:spChg>
        <pc:spChg chg="del">
          <ac:chgData name="Oltramari Alessandro (CR/RSI1-NA CBI)" userId="507e51d1-8791-44f8-97d3-64f77a3e7d1b" providerId="ADAL" clId="{7CA75C1D-10AE-0C4C-A64F-B7EBE2D2565F}" dt="2024-05-13T22:00:04.351" v="3449" actId="700"/>
          <ac:spMkLst>
            <pc:docMk/>
            <pc:sldMk cId="2906583082" sldId="2147479398"/>
            <ac:spMk id="5" creationId="{67232B21-F78D-C7E3-BF7E-A4A38A1F96D8}"/>
          </ac:spMkLst>
        </pc:spChg>
        <pc:spChg chg="del">
          <ac:chgData name="Oltramari Alessandro (CR/RSI1-NA CBI)" userId="507e51d1-8791-44f8-97d3-64f77a3e7d1b" providerId="ADAL" clId="{7CA75C1D-10AE-0C4C-A64F-B7EBE2D2565F}" dt="2024-05-13T22:00:04.351" v="3449" actId="700"/>
          <ac:spMkLst>
            <pc:docMk/>
            <pc:sldMk cId="2906583082" sldId="2147479398"/>
            <ac:spMk id="6" creationId="{680B4488-E254-6D16-5697-DCA1077358C2}"/>
          </ac:spMkLst>
        </pc:spChg>
        <pc:spChg chg="add mod ord">
          <ac:chgData name="Oltramari Alessandro (CR/RSI1-NA CBI)" userId="507e51d1-8791-44f8-97d3-64f77a3e7d1b" providerId="ADAL" clId="{7CA75C1D-10AE-0C4C-A64F-B7EBE2D2565F}" dt="2024-05-14T18:43:18.594" v="5821" actId="1076"/>
          <ac:spMkLst>
            <pc:docMk/>
            <pc:sldMk cId="2906583082" sldId="2147479398"/>
            <ac:spMk id="6" creationId="{9A723148-4655-09AE-8E91-52A25E23DF14}"/>
          </ac:spMkLst>
        </pc:spChg>
        <pc:spChg chg="mod ord">
          <ac:chgData name="Oltramari Alessandro (CR/RSI1-NA CBI)" userId="507e51d1-8791-44f8-97d3-64f77a3e7d1b" providerId="ADAL" clId="{7CA75C1D-10AE-0C4C-A64F-B7EBE2D2565F}" dt="2024-05-14T16:59:09.698" v="5014" actId="700"/>
          <ac:spMkLst>
            <pc:docMk/>
            <pc:sldMk cId="2906583082" sldId="2147479398"/>
            <ac:spMk id="7" creationId="{7FE3DDF5-4904-5A95-0C54-AA0C2F673EC3}"/>
          </ac:spMkLst>
        </pc:spChg>
        <pc:spChg chg="add mod">
          <ac:chgData name="Oltramari Alessandro (CR/RSI1-NA CBI)" userId="507e51d1-8791-44f8-97d3-64f77a3e7d1b" providerId="ADAL" clId="{7CA75C1D-10AE-0C4C-A64F-B7EBE2D2565F}" dt="2024-05-14T18:27:35.750" v="5379" actId="167"/>
          <ac:spMkLst>
            <pc:docMk/>
            <pc:sldMk cId="2906583082" sldId="2147479398"/>
            <ac:spMk id="8" creationId="{1A538AB0-3AF7-4E3D-4C7C-1D7951CBA945}"/>
          </ac:spMkLst>
        </pc:spChg>
        <pc:spChg chg="add del mod">
          <ac:chgData name="Oltramari Alessandro (CR/RSI1-NA CBI)" userId="507e51d1-8791-44f8-97d3-64f77a3e7d1b" providerId="ADAL" clId="{7CA75C1D-10AE-0C4C-A64F-B7EBE2D2565F}" dt="2024-05-13T22:01:35.398" v="3517" actId="478"/>
          <ac:spMkLst>
            <pc:docMk/>
            <pc:sldMk cId="2906583082" sldId="2147479398"/>
            <ac:spMk id="9" creationId="{C09723FF-BA1D-7167-41DD-0E321C8B6F36}"/>
          </ac:spMkLst>
        </pc:spChg>
        <pc:spChg chg="add mod">
          <ac:chgData name="Oltramari Alessandro (CR/RSI1-NA CBI)" userId="507e51d1-8791-44f8-97d3-64f77a3e7d1b" providerId="ADAL" clId="{7CA75C1D-10AE-0C4C-A64F-B7EBE2D2565F}" dt="2024-05-14T13:17:29.465" v="4658" actId="404"/>
          <ac:spMkLst>
            <pc:docMk/>
            <pc:sldMk cId="2906583082" sldId="2147479398"/>
            <ac:spMk id="10" creationId="{311B1068-499D-A312-CA2B-717F08D2DA89}"/>
          </ac:spMkLst>
        </pc:spChg>
        <pc:spChg chg="mod topLvl">
          <ac:chgData name="Oltramari Alessandro (CR/RSI1-NA CBI)" userId="507e51d1-8791-44f8-97d3-64f77a3e7d1b" providerId="ADAL" clId="{7CA75C1D-10AE-0C4C-A64F-B7EBE2D2565F}" dt="2024-05-14T18:26:56.420" v="5371" actId="1076"/>
          <ac:spMkLst>
            <pc:docMk/>
            <pc:sldMk cId="2906583082" sldId="2147479398"/>
            <ac:spMk id="12" creationId="{1828090B-9E78-E0B4-70FD-9E273BE4693F}"/>
          </ac:spMkLst>
        </pc:spChg>
        <pc:spChg chg="mod topLvl">
          <ac:chgData name="Oltramari Alessandro (CR/RSI1-NA CBI)" userId="507e51d1-8791-44f8-97d3-64f77a3e7d1b" providerId="ADAL" clId="{7CA75C1D-10AE-0C4C-A64F-B7EBE2D2565F}" dt="2024-05-14T16:59:21.614" v="5016" actId="1076"/>
          <ac:spMkLst>
            <pc:docMk/>
            <pc:sldMk cId="2906583082" sldId="2147479398"/>
            <ac:spMk id="13" creationId="{5F06262B-CFBD-8479-9208-C682C3EF03D8}"/>
          </ac:spMkLst>
        </pc:spChg>
        <pc:spChg chg="mod topLvl">
          <ac:chgData name="Oltramari Alessandro (CR/RSI1-NA CBI)" userId="507e51d1-8791-44f8-97d3-64f77a3e7d1b" providerId="ADAL" clId="{7CA75C1D-10AE-0C4C-A64F-B7EBE2D2565F}" dt="2024-05-14T16:59:21.614" v="5016" actId="1076"/>
          <ac:spMkLst>
            <pc:docMk/>
            <pc:sldMk cId="2906583082" sldId="2147479398"/>
            <ac:spMk id="14" creationId="{F99F7E88-7513-E6B7-87F3-97112CA238B0}"/>
          </ac:spMkLst>
        </pc:spChg>
        <pc:spChg chg="del mod">
          <ac:chgData name="Oltramari Alessandro (CR/RSI1-NA CBI)" userId="507e51d1-8791-44f8-97d3-64f77a3e7d1b" providerId="ADAL" clId="{7CA75C1D-10AE-0C4C-A64F-B7EBE2D2565F}" dt="2024-05-14T13:05:52.712" v="4303" actId="478"/>
          <ac:spMkLst>
            <pc:docMk/>
            <pc:sldMk cId="2906583082" sldId="2147479398"/>
            <ac:spMk id="15" creationId="{76910F29-6B8B-744D-0F53-B1C675C74A50}"/>
          </ac:spMkLst>
        </pc:spChg>
        <pc:spChg chg="mod topLvl">
          <ac:chgData name="Oltramari Alessandro (CR/RSI1-NA CBI)" userId="507e51d1-8791-44f8-97d3-64f77a3e7d1b" providerId="ADAL" clId="{7CA75C1D-10AE-0C4C-A64F-B7EBE2D2565F}" dt="2024-05-14T18:24:10.232" v="5361" actId="1076"/>
          <ac:spMkLst>
            <pc:docMk/>
            <pc:sldMk cId="2906583082" sldId="2147479398"/>
            <ac:spMk id="16" creationId="{7FF406DA-0AF5-62B4-E1E0-A7231083AB79}"/>
          </ac:spMkLst>
        </pc:spChg>
        <pc:spChg chg="mod topLvl">
          <ac:chgData name="Oltramari Alessandro (CR/RSI1-NA CBI)" userId="507e51d1-8791-44f8-97d3-64f77a3e7d1b" providerId="ADAL" clId="{7CA75C1D-10AE-0C4C-A64F-B7EBE2D2565F}" dt="2024-05-14T16:59:21.614" v="5016" actId="1076"/>
          <ac:spMkLst>
            <pc:docMk/>
            <pc:sldMk cId="2906583082" sldId="2147479398"/>
            <ac:spMk id="17" creationId="{C1161C20-3445-C510-05A5-7EB3E8121AA4}"/>
          </ac:spMkLst>
        </pc:spChg>
        <pc:spChg chg="del mod">
          <ac:chgData name="Oltramari Alessandro (CR/RSI1-NA CBI)" userId="507e51d1-8791-44f8-97d3-64f77a3e7d1b" providerId="ADAL" clId="{7CA75C1D-10AE-0C4C-A64F-B7EBE2D2565F}" dt="2024-05-14T13:05:57.536" v="4304" actId="478"/>
          <ac:spMkLst>
            <pc:docMk/>
            <pc:sldMk cId="2906583082" sldId="2147479398"/>
            <ac:spMk id="18" creationId="{7245AF55-C579-AB3D-91E6-E9EC79B47526}"/>
          </ac:spMkLst>
        </pc:spChg>
        <pc:spChg chg="mod topLvl">
          <ac:chgData name="Oltramari Alessandro (CR/RSI1-NA CBI)" userId="507e51d1-8791-44f8-97d3-64f77a3e7d1b" providerId="ADAL" clId="{7CA75C1D-10AE-0C4C-A64F-B7EBE2D2565F}" dt="2024-05-14T18:27:11.182" v="5373" actId="1076"/>
          <ac:spMkLst>
            <pc:docMk/>
            <pc:sldMk cId="2906583082" sldId="2147479398"/>
            <ac:spMk id="19" creationId="{EF24BD5D-2F52-4002-6904-CAD52A6BF52C}"/>
          </ac:spMkLst>
        </pc:spChg>
        <pc:spChg chg="del mod topLvl">
          <ac:chgData name="Oltramari Alessandro (CR/RSI1-NA CBI)" userId="507e51d1-8791-44f8-97d3-64f77a3e7d1b" providerId="ADAL" clId="{7CA75C1D-10AE-0C4C-A64F-B7EBE2D2565F}" dt="2024-05-14T13:18:29.100" v="4702" actId="478"/>
          <ac:spMkLst>
            <pc:docMk/>
            <pc:sldMk cId="2906583082" sldId="2147479398"/>
            <ac:spMk id="20" creationId="{5D4AD6AC-BFFD-8AF1-8091-C922B5B7A89E}"/>
          </ac:spMkLst>
        </pc:spChg>
        <pc:spChg chg="del mod">
          <ac:chgData name="Oltramari Alessandro (CR/RSI1-NA CBI)" userId="507e51d1-8791-44f8-97d3-64f77a3e7d1b" providerId="ADAL" clId="{7CA75C1D-10AE-0C4C-A64F-B7EBE2D2565F}" dt="2024-05-14T13:05:59.597" v="4305" actId="478"/>
          <ac:spMkLst>
            <pc:docMk/>
            <pc:sldMk cId="2906583082" sldId="2147479398"/>
            <ac:spMk id="21" creationId="{53828D77-C916-7237-4AB7-BA31DDEB4C2D}"/>
          </ac:spMkLst>
        </pc:spChg>
        <pc:spChg chg="mod topLvl">
          <ac:chgData name="Oltramari Alessandro (CR/RSI1-NA CBI)" userId="507e51d1-8791-44f8-97d3-64f77a3e7d1b" providerId="ADAL" clId="{7CA75C1D-10AE-0C4C-A64F-B7EBE2D2565F}" dt="2024-05-14T18:24:23.409" v="5365" actId="1076"/>
          <ac:spMkLst>
            <pc:docMk/>
            <pc:sldMk cId="2906583082" sldId="2147479398"/>
            <ac:spMk id="22" creationId="{050EC9AA-F809-E526-D6C0-77D919212F4D}"/>
          </ac:spMkLst>
        </pc:spChg>
        <pc:spChg chg="del mod topLvl">
          <ac:chgData name="Oltramari Alessandro (CR/RSI1-NA CBI)" userId="507e51d1-8791-44f8-97d3-64f77a3e7d1b" providerId="ADAL" clId="{7CA75C1D-10AE-0C4C-A64F-B7EBE2D2565F}" dt="2024-05-14T13:18:31.930" v="4703" actId="478"/>
          <ac:spMkLst>
            <pc:docMk/>
            <pc:sldMk cId="2906583082" sldId="2147479398"/>
            <ac:spMk id="23" creationId="{66FAF4D8-8554-6F34-3D49-9F419997D2D3}"/>
          </ac:spMkLst>
        </pc:spChg>
        <pc:spChg chg="del mod">
          <ac:chgData name="Oltramari Alessandro (CR/RSI1-NA CBI)" userId="507e51d1-8791-44f8-97d3-64f77a3e7d1b" providerId="ADAL" clId="{7CA75C1D-10AE-0C4C-A64F-B7EBE2D2565F}" dt="2024-05-14T13:03:08.455" v="4266" actId="478"/>
          <ac:spMkLst>
            <pc:docMk/>
            <pc:sldMk cId="2906583082" sldId="2147479398"/>
            <ac:spMk id="24" creationId="{76362DB0-9F93-DBE1-B76F-99C0185ACBC1}"/>
          </ac:spMkLst>
        </pc:spChg>
        <pc:spChg chg="mod topLvl">
          <ac:chgData name="Oltramari Alessandro (CR/RSI1-NA CBI)" userId="507e51d1-8791-44f8-97d3-64f77a3e7d1b" providerId="ADAL" clId="{7CA75C1D-10AE-0C4C-A64F-B7EBE2D2565F}" dt="2024-05-14T18:27:23.041" v="5375" actId="1076"/>
          <ac:spMkLst>
            <pc:docMk/>
            <pc:sldMk cId="2906583082" sldId="2147479398"/>
            <ac:spMk id="25" creationId="{3F165B44-466F-6430-0BCD-DACD51303A8F}"/>
          </ac:spMkLst>
        </pc:spChg>
        <pc:spChg chg="mod topLvl">
          <ac:chgData name="Oltramari Alessandro (CR/RSI1-NA CBI)" userId="507e51d1-8791-44f8-97d3-64f77a3e7d1b" providerId="ADAL" clId="{7CA75C1D-10AE-0C4C-A64F-B7EBE2D2565F}" dt="2024-05-14T16:59:21.614" v="5016" actId="1076"/>
          <ac:spMkLst>
            <pc:docMk/>
            <pc:sldMk cId="2906583082" sldId="2147479398"/>
            <ac:spMk id="26" creationId="{F6AAD82E-FDA5-1C8F-CBBD-CC5DDC4882D0}"/>
          </ac:spMkLst>
        </pc:spChg>
        <pc:spChg chg="del mod">
          <ac:chgData name="Oltramari Alessandro (CR/RSI1-NA CBI)" userId="507e51d1-8791-44f8-97d3-64f77a3e7d1b" providerId="ADAL" clId="{7CA75C1D-10AE-0C4C-A64F-B7EBE2D2565F}" dt="2024-05-14T13:03:05.383" v="4263" actId="478"/>
          <ac:spMkLst>
            <pc:docMk/>
            <pc:sldMk cId="2906583082" sldId="2147479398"/>
            <ac:spMk id="27" creationId="{C8FA91DE-1D55-EF8B-052C-CFC7C6B4CAA2}"/>
          </ac:spMkLst>
        </pc:spChg>
        <pc:spChg chg="add mod">
          <ac:chgData name="Oltramari Alessandro (CR/RSI1-NA CBI)" userId="507e51d1-8791-44f8-97d3-64f77a3e7d1b" providerId="ADAL" clId="{7CA75C1D-10AE-0C4C-A64F-B7EBE2D2565F}" dt="2024-05-14T16:59:21.614" v="5016" actId="1076"/>
          <ac:spMkLst>
            <pc:docMk/>
            <pc:sldMk cId="2906583082" sldId="2147479398"/>
            <ac:spMk id="28" creationId="{DDC3F835-775E-2A6B-3A5E-9D444F93A7BE}"/>
          </ac:spMkLst>
        </pc:spChg>
        <pc:spChg chg="add mod">
          <ac:chgData name="Oltramari Alessandro (CR/RSI1-NA CBI)" userId="507e51d1-8791-44f8-97d3-64f77a3e7d1b" providerId="ADAL" clId="{7CA75C1D-10AE-0C4C-A64F-B7EBE2D2565F}" dt="2024-05-14T16:59:21.614" v="5016" actId="1076"/>
          <ac:spMkLst>
            <pc:docMk/>
            <pc:sldMk cId="2906583082" sldId="2147479398"/>
            <ac:spMk id="29" creationId="{2D30AB30-C0E1-AB25-3E4E-CCDF3A2B2BB4}"/>
          </ac:spMkLst>
        </pc:spChg>
        <pc:spChg chg="add del mod">
          <ac:chgData name="Oltramari Alessandro (CR/RSI1-NA CBI)" userId="507e51d1-8791-44f8-97d3-64f77a3e7d1b" providerId="ADAL" clId="{7CA75C1D-10AE-0C4C-A64F-B7EBE2D2565F}" dt="2024-05-14T13:04:00.018" v="4286" actId="478"/>
          <ac:spMkLst>
            <pc:docMk/>
            <pc:sldMk cId="2906583082" sldId="2147479398"/>
            <ac:spMk id="30" creationId="{5CFB70C3-AA83-1694-7565-818624C6CF71}"/>
          </ac:spMkLst>
        </pc:spChg>
        <pc:spChg chg="add mod">
          <ac:chgData name="Oltramari Alessandro (CR/RSI1-NA CBI)" userId="507e51d1-8791-44f8-97d3-64f77a3e7d1b" providerId="ADAL" clId="{7CA75C1D-10AE-0C4C-A64F-B7EBE2D2565F}" dt="2024-05-14T18:26:59.456" v="5372" actId="1076"/>
          <ac:spMkLst>
            <pc:docMk/>
            <pc:sldMk cId="2906583082" sldId="2147479398"/>
            <ac:spMk id="31" creationId="{1B66F067-4A9C-C196-059E-4F4BE697B182}"/>
          </ac:spMkLst>
        </pc:spChg>
        <pc:spChg chg="add mod">
          <ac:chgData name="Oltramari Alessandro (CR/RSI1-NA CBI)" userId="507e51d1-8791-44f8-97d3-64f77a3e7d1b" providerId="ADAL" clId="{7CA75C1D-10AE-0C4C-A64F-B7EBE2D2565F}" dt="2024-05-14T18:24:20.341" v="5364" actId="1076"/>
          <ac:spMkLst>
            <pc:docMk/>
            <pc:sldMk cId="2906583082" sldId="2147479398"/>
            <ac:spMk id="32" creationId="{A5EB8861-4011-609D-177D-D663C1C441A8}"/>
          </ac:spMkLst>
        </pc:spChg>
        <pc:spChg chg="add mod">
          <ac:chgData name="Oltramari Alessandro (CR/RSI1-NA CBI)" userId="507e51d1-8791-44f8-97d3-64f77a3e7d1b" providerId="ADAL" clId="{7CA75C1D-10AE-0C4C-A64F-B7EBE2D2565F}" dt="2024-05-14T18:27:17.102" v="5374" actId="14100"/>
          <ac:spMkLst>
            <pc:docMk/>
            <pc:sldMk cId="2906583082" sldId="2147479398"/>
            <ac:spMk id="33" creationId="{7C2B5239-08CD-ECD3-2C90-6B4BC96B7558}"/>
          </ac:spMkLst>
        </pc:spChg>
        <pc:spChg chg="add del mod">
          <ac:chgData name="Oltramari Alessandro (CR/RSI1-NA CBI)" userId="507e51d1-8791-44f8-97d3-64f77a3e7d1b" providerId="ADAL" clId="{7CA75C1D-10AE-0C4C-A64F-B7EBE2D2565F}" dt="2024-05-14T18:27:24.879" v="5376" actId="478"/>
          <ac:spMkLst>
            <pc:docMk/>
            <pc:sldMk cId="2906583082" sldId="2147479398"/>
            <ac:spMk id="34" creationId="{4CC94453-D661-B90E-50CF-B703B315DEE0}"/>
          </ac:spMkLst>
        </pc:spChg>
        <pc:spChg chg="add del mod">
          <ac:chgData name="Oltramari Alessandro (CR/RSI1-NA CBI)" userId="507e51d1-8791-44f8-97d3-64f77a3e7d1b" providerId="ADAL" clId="{7CA75C1D-10AE-0C4C-A64F-B7EBE2D2565F}" dt="2024-05-14T13:09:23.828" v="4354" actId="478"/>
          <ac:spMkLst>
            <pc:docMk/>
            <pc:sldMk cId="2906583082" sldId="2147479398"/>
            <ac:spMk id="35" creationId="{48DFABE8-5868-40EE-6A80-CE7FD45D18EE}"/>
          </ac:spMkLst>
        </pc:spChg>
        <pc:grpChg chg="add del mod">
          <ac:chgData name="Oltramari Alessandro (CR/RSI1-NA CBI)" userId="507e51d1-8791-44f8-97d3-64f77a3e7d1b" providerId="ADAL" clId="{7CA75C1D-10AE-0C4C-A64F-B7EBE2D2565F}" dt="2024-05-14T13:18:16.146" v="4664" actId="165"/>
          <ac:grpSpMkLst>
            <pc:docMk/>
            <pc:sldMk cId="2906583082" sldId="2147479398"/>
            <ac:grpSpMk id="11" creationId="{32079F78-2611-ACDC-479C-E5FE87BDE3CC}"/>
          </ac:grpSpMkLst>
        </pc:grpChg>
        <pc:graphicFrameChg chg="add del mod modGraphic">
          <ac:chgData name="Oltramari Alessandro (CR/RSI1-NA CBI)" userId="507e51d1-8791-44f8-97d3-64f77a3e7d1b" providerId="ADAL" clId="{7CA75C1D-10AE-0C4C-A64F-B7EBE2D2565F}" dt="2024-05-14T13:01:23.022" v="4220" actId="18245"/>
          <ac:graphicFrameMkLst>
            <pc:docMk/>
            <pc:sldMk cId="2906583082" sldId="2147479398"/>
            <ac:graphicFrameMk id="8" creationId="{A7114AAA-0E0F-D36B-0060-27C1A93535A9}"/>
          </ac:graphicFrameMkLst>
        </pc:graphicFrameChg>
      </pc:sldChg>
      <pc:sldChg chg="modSp add mod">
        <pc:chgData name="Oltramari Alessandro (CR/RSI1-NA CBI)" userId="507e51d1-8791-44f8-97d3-64f77a3e7d1b" providerId="ADAL" clId="{7CA75C1D-10AE-0C4C-A64F-B7EBE2D2565F}" dt="2024-05-14T13:50:48.044" v="5012" actId="20577"/>
        <pc:sldMkLst>
          <pc:docMk/>
          <pc:sldMk cId="1813089902" sldId="2147479430"/>
        </pc:sldMkLst>
        <pc:spChg chg="mod">
          <ac:chgData name="Oltramari Alessandro (CR/RSI1-NA CBI)" userId="507e51d1-8791-44f8-97d3-64f77a3e7d1b" providerId="ADAL" clId="{7CA75C1D-10AE-0C4C-A64F-B7EBE2D2565F}" dt="2024-05-14T13:14:22.852" v="4525" actId="20577"/>
          <ac:spMkLst>
            <pc:docMk/>
            <pc:sldMk cId="1813089902" sldId="2147479430"/>
            <ac:spMk id="2" creationId="{5A579A57-1AFF-DA92-8CBD-F1F130987DB8}"/>
          </ac:spMkLst>
        </pc:spChg>
        <pc:spChg chg="mod">
          <ac:chgData name="Oltramari Alessandro (CR/RSI1-NA CBI)" userId="507e51d1-8791-44f8-97d3-64f77a3e7d1b" providerId="ADAL" clId="{7CA75C1D-10AE-0C4C-A64F-B7EBE2D2565F}" dt="2024-05-14T13:50:48.044" v="5012" actId="20577"/>
          <ac:spMkLst>
            <pc:docMk/>
            <pc:sldMk cId="1813089902" sldId="2147479430"/>
            <ac:spMk id="6" creationId="{00AE28A8-2C3F-4156-A479-4D8B2088C5C2}"/>
          </ac:spMkLst>
        </pc:spChg>
      </pc:sldChg>
      <pc:sldMasterChg chg="delSldLayout">
        <pc:chgData name="Oltramari Alessandro (CR/RSI1-NA CBI)" userId="507e51d1-8791-44f8-97d3-64f77a3e7d1b" providerId="ADAL" clId="{7CA75C1D-10AE-0C4C-A64F-B7EBE2D2565F}" dt="2024-05-14T13:33:37.510" v="4903" actId="2696"/>
        <pc:sldMasterMkLst>
          <pc:docMk/>
          <pc:sldMasterMk cId="851553184" sldId="2147483708"/>
        </pc:sldMasterMkLst>
        <pc:sldLayoutChg chg="del">
          <pc:chgData name="Oltramari Alessandro (CR/RSI1-NA CBI)" userId="507e51d1-8791-44f8-97d3-64f77a3e7d1b" providerId="ADAL" clId="{7CA75C1D-10AE-0C4C-A64F-B7EBE2D2565F}" dt="2024-05-14T13:33:37.510" v="4903" actId="2696"/>
          <pc:sldLayoutMkLst>
            <pc:docMk/>
            <pc:sldMasterMk cId="851553184" sldId="2147483708"/>
            <pc:sldLayoutMk cId="2576923432" sldId="2147483776"/>
          </pc:sldLayoutMkLst>
        </pc:sldLayoutChg>
      </pc:sldMasterChg>
    </pc:docChg>
  </pc:docChgLst>
  <pc:docChgLst>
    <pc:chgData name="Oltramari Alessandro (CR/RSI1-NA CBI)" userId="S::ola1pi@bosch.com::507e51d1-8791-44f8-97d3-64f77a3e7d1b" providerId="AD" clId="Web-{EFC119FF-0069-F0D7-7AD9-375123DCA7C0}"/>
    <pc:docChg chg="modSld">
      <pc:chgData name="Oltramari Alessandro (CR/RSI1-NA CBI)" userId="S::ola1pi@bosch.com::507e51d1-8791-44f8-97d3-64f77a3e7d1b" providerId="AD" clId="Web-{EFC119FF-0069-F0D7-7AD9-375123DCA7C0}" dt="2024-04-09T18:51:42.178" v="55" actId="20577"/>
      <pc:docMkLst>
        <pc:docMk/>
      </pc:docMkLst>
      <pc:sldChg chg="modSp">
        <pc:chgData name="Oltramari Alessandro (CR/RSI1-NA CBI)" userId="S::ola1pi@bosch.com::507e51d1-8791-44f8-97d3-64f77a3e7d1b" providerId="AD" clId="Web-{EFC119FF-0069-F0D7-7AD9-375123DCA7C0}" dt="2024-04-09T18:51:42.178" v="55" actId="20577"/>
        <pc:sldMkLst>
          <pc:docMk/>
          <pc:sldMk cId="2863139001" sldId="2147479393"/>
        </pc:sldMkLst>
        <pc:spChg chg="mod">
          <ac:chgData name="Oltramari Alessandro (CR/RSI1-NA CBI)" userId="S::ola1pi@bosch.com::507e51d1-8791-44f8-97d3-64f77a3e7d1b" providerId="AD" clId="Web-{EFC119FF-0069-F0D7-7AD9-375123DCA7C0}" dt="2024-04-09T18:48:16.702" v="5" actId="20577"/>
          <ac:spMkLst>
            <pc:docMk/>
            <pc:sldMk cId="2863139001" sldId="2147479393"/>
            <ac:spMk id="4" creationId="{14731227-1CF7-B752-1F71-C105C06C57A7}"/>
          </ac:spMkLst>
        </pc:spChg>
        <pc:spChg chg="mod">
          <ac:chgData name="Oltramari Alessandro (CR/RSI1-NA CBI)" userId="S::ola1pi@bosch.com::507e51d1-8791-44f8-97d3-64f77a3e7d1b" providerId="AD" clId="Web-{EFC119FF-0069-F0D7-7AD9-375123DCA7C0}" dt="2024-04-09T18:51:42.178" v="55" actId="20577"/>
          <ac:spMkLst>
            <pc:docMk/>
            <pc:sldMk cId="2863139001" sldId="2147479393"/>
            <ac:spMk id="18" creationId="{2B1FDE39-BE75-7CC6-2DD5-C36AE0796D6E}"/>
          </ac:spMkLst>
        </pc:spChg>
      </pc:sldChg>
    </pc:docChg>
  </pc:docChgLst>
  <pc:docChgLst>
    <pc:chgData name="Wu Siyu (CR/RSI1-NA)" userId="S::wus1pi@bosch.com::9daf483a-78e2-4c34-a2de-f49bf5d54c3e" providerId="AD" clId="Web-{79F9EC1F-7B23-9F3D-B683-142A32BDD519}"/>
    <pc:docChg chg="sldOrd">
      <pc:chgData name="Wu Siyu (CR/RSI1-NA)" userId="S::wus1pi@bosch.com::9daf483a-78e2-4c34-a2de-f49bf5d54c3e" providerId="AD" clId="Web-{79F9EC1F-7B23-9F3D-B683-142A32BDD519}" dt="2024-06-26T14:43:00.022" v="2"/>
      <pc:docMkLst>
        <pc:docMk/>
      </pc:docMkLst>
      <pc:sldChg chg="ord">
        <pc:chgData name="Wu Siyu (CR/RSI1-NA)" userId="S::wus1pi@bosch.com::9daf483a-78e2-4c34-a2de-f49bf5d54c3e" providerId="AD" clId="Web-{79F9EC1F-7B23-9F3D-B683-142A32BDD519}" dt="2024-06-26T14:42:47.928" v="1"/>
        <pc:sldMkLst>
          <pc:docMk/>
          <pc:sldMk cId="408098014" sldId="2147479438"/>
        </pc:sldMkLst>
      </pc:sldChg>
      <pc:sldChg chg="ord">
        <pc:chgData name="Wu Siyu (CR/RSI1-NA)" userId="S::wus1pi@bosch.com::9daf483a-78e2-4c34-a2de-f49bf5d54c3e" providerId="AD" clId="Web-{79F9EC1F-7B23-9F3D-B683-142A32BDD519}" dt="2024-06-26T14:43:00.022" v="2"/>
        <pc:sldMkLst>
          <pc:docMk/>
          <pc:sldMk cId="3038438297" sldId="2147479444"/>
        </pc:sldMkLst>
      </pc:sldChg>
    </pc:docChg>
  </pc:docChgLst>
  <pc:docChgLst>
    <pc:chgData name="Francis Jon (CR/RSI1-NA)" userId="6cc5a883-fbde-4d0b-973e-e5e0aa8a42de" providerId="ADAL" clId="{3DA2F7F6-E6E9-6A4D-ABF8-91F0E8B48FE9}"/>
    <pc:docChg chg="undo redo custSel addSld delSld modSld sldOrd">
      <pc:chgData name="Francis Jon (CR/RSI1-NA)" userId="6cc5a883-fbde-4d0b-973e-e5e0aa8a42de" providerId="ADAL" clId="{3DA2F7F6-E6E9-6A4D-ABF8-91F0E8B48FE9}" dt="2023-11-08T18:49:23.564" v="8287" actId="20577"/>
      <pc:docMkLst>
        <pc:docMk/>
      </pc:docMkLst>
      <pc:sldChg chg="add del">
        <pc:chgData name="Francis Jon (CR/RSI1-NA)" userId="6cc5a883-fbde-4d0b-973e-e5e0aa8a42de" providerId="ADAL" clId="{3DA2F7F6-E6E9-6A4D-ABF8-91F0E8B48FE9}" dt="2023-11-08T15:21:42.085" v="3026" actId="2696"/>
        <pc:sldMkLst>
          <pc:docMk/>
          <pc:sldMk cId="0" sldId="257"/>
        </pc:sldMkLst>
      </pc:sldChg>
      <pc:sldChg chg="modSp add del mod">
        <pc:chgData name="Francis Jon (CR/RSI1-NA)" userId="6cc5a883-fbde-4d0b-973e-e5e0aa8a42de" providerId="ADAL" clId="{3DA2F7F6-E6E9-6A4D-ABF8-91F0E8B48FE9}" dt="2023-11-08T15:50:41.876" v="3539"/>
        <pc:sldMkLst>
          <pc:docMk/>
          <pc:sldMk cId="1620658640" sldId="262"/>
        </pc:sldMkLst>
        <pc:spChg chg="mod">
          <ac:chgData name="Francis Jon (CR/RSI1-NA)" userId="6cc5a883-fbde-4d0b-973e-e5e0aa8a42de" providerId="ADAL" clId="{3DA2F7F6-E6E9-6A4D-ABF8-91F0E8B48FE9}" dt="2023-11-08T15:50:41.876" v="3539"/>
          <ac:spMkLst>
            <pc:docMk/>
            <pc:sldMk cId="1620658640" sldId="262"/>
            <ac:spMk id="130" creationId="{00000000-0000-0000-0000-000000000000}"/>
          </ac:spMkLst>
        </pc:spChg>
      </pc:sldChg>
      <pc:sldChg chg="add del">
        <pc:chgData name="Francis Jon (CR/RSI1-NA)" userId="6cc5a883-fbde-4d0b-973e-e5e0aa8a42de" providerId="ADAL" clId="{3DA2F7F6-E6E9-6A4D-ABF8-91F0E8B48FE9}" dt="2023-11-08T15:50:41.876" v="3539"/>
        <pc:sldMkLst>
          <pc:docMk/>
          <pc:sldMk cId="0" sldId="263"/>
        </pc:sldMkLst>
      </pc:sldChg>
      <pc:sldChg chg="addSp delSp modSp add mod ord">
        <pc:chgData name="Francis Jon (CR/RSI1-NA)" userId="6cc5a883-fbde-4d0b-973e-e5e0aa8a42de" providerId="ADAL" clId="{3DA2F7F6-E6E9-6A4D-ABF8-91F0E8B48FE9}" dt="2023-11-07T19:50:40.207" v="2367" actId="207"/>
        <pc:sldMkLst>
          <pc:docMk/>
          <pc:sldMk cId="2757793432" sldId="880"/>
        </pc:sldMkLst>
        <pc:spChg chg="mod">
          <ac:chgData name="Francis Jon (CR/RSI1-NA)" userId="6cc5a883-fbde-4d0b-973e-e5e0aa8a42de" providerId="ADAL" clId="{3DA2F7F6-E6E9-6A4D-ABF8-91F0E8B48FE9}" dt="2023-11-07T19:50:40.207" v="2367" actId="207"/>
          <ac:spMkLst>
            <pc:docMk/>
            <pc:sldMk cId="2757793432" sldId="880"/>
            <ac:spMk id="4" creationId="{AAF52880-0CA9-D9AA-0019-F0DAB0B09D40}"/>
          </ac:spMkLst>
        </pc:spChg>
        <pc:spChg chg="add del mod">
          <ac:chgData name="Francis Jon (CR/RSI1-NA)" userId="6cc5a883-fbde-4d0b-973e-e5e0aa8a42de" providerId="ADAL" clId="{3DA2F7F6-E6E9-6A4D-ABF8-91F0E8B48FE9}" dt="2023-11-07T19:50:33.768" v="2365" actId="478"/>
          <ac:spMkLst>
            <pc:docMk/>
            <pc:sldMk cId="2757793432" sldId="880"/>
            <ac:spMk id="7" creationId="{AEA07D36-0D88-DCE5-3B8C-6F69E2BE2C4E}"/>
          </ac:spMkLst>
        </pc:spChg>
      </pc:sldChg>
      <pc:sldChg chg="addSp delSp modSp add mod">
        <pc:chgData name="Francis Jon (CR/RSI1-NA)" userId="6cc5a883-fbde-4d0b-973e-e5e0aa8a42de" providerId="ADAL" clId="{3DA2F7F6-E6E9-6A4D-ABF8-91F0E8B48FE9}" dt="2023-11-07T19:51:58.564" v="2395" actId="478"/>
        <pc:sldMkLst>
          <pc:docMk/>
          <pc:sldMk cId="751564066" sldId="889"/>
        </pc:sldMkLst>
        <pc:spChg chg="del">
          <ac:chgData name="Francis Jon (CR/RSI1-NA)" userId="6cc5a883-fbde-4d0b-973e-e5e0aa8a42de" providerId="ADAL" clId="{3DA2F7F6-E6E9-6A4D-ABF8-91F0E8B48FE9}" dt="2023-11-07T19:51:56.061" v="2393" actId="478"/>
          <ac:spMkLst>
            <pc:docMk/>
            <pc:sldMk cId="751564066" sldId="889"/>
            <ac:spMk id="4" creationId="{830BCC4E-D8A4-A906-9D3E-EB6E53254CB2}"/>
          </ac:spMkLst>
        </pc:spChg>
        <pc:spChg chg="add del mod">
          <ac:chgData name="Francis Jon (CR/RSI1-NA)" userId="6cc5a883-fbde-4d0b-973e-e5e0aa8a42de" providerId="ADAL" clId="{3DA2F7F6-E6E9-6A4D-ABF8-91F0E8B48FE9}" dt="2023-11-07T19:51:58.564" v="2395" actId="478"/>
          <ac:spMkLst>
            <pc:docMk/>
            <pc:sldMk cId="751564066" sldId="889"/>
            <ac:spMk id="6" creationId="{1C8341DD-B908-1C06-DC48-94177C710200}"/>
          </ac:spMkLst>
        </pc:spChg>
        <pc:spChg chg="add mod">
          <ac:chgData name="Francis Jon (CR/RSI1-NA)" userId="6cc5a883-fbde-4d0b-973e-e5e0aa8a42de" providerId="ADAL" clId="{3DA2F7F6-E6E9-6A4D-ABF8-91F0E8B48FE9}" dt="2023-11-07T19:51:56.275" v="2394"/>
          <ac:spMkLst>
            <pc:docMk/>
            <pc:sldMk cId="751564066" sldId="889"/>
            <ac:spMk id="8" creationId="{181BDA26-F0EF-F77F-A9D6-ED76948E7F9A}"/>
          </ac:spMkLst>
        </pc:spChg>
        <pc:picChg chg="mod">
          <ac:chgData name="Francis Jon (CR/RSI1-NA)" userId="6cc5a883-fbde-4d0b-973e-e5e0aa8a42de" providerId="ADAL" clId="{3DA2F7F6-E6E9-6A4D-ABF8-91F0E8B48FE9}" dt="2023-11-06T17:28:10.745" v="1807" actId="14100"/>
          <ac:picMkLst>
            <pc:docMk/>
            <pc:sldMk cId="751564066" sldId="889"/>
            <ac:picMk id="27" creationId="{BAFEFB1D-1D44-5022-C9F9-BC01F0742A7E}"/>
          </ac:picMkLst>
        </pc:picChg>
      </pc:sldChg>
      <pc:sldChg chg="addSp delSp modSp add mod">
        <pc:chgData name="Francis Jon (CR/RSI1-NA)" userId="6cc5a883-fbde-4d0b-973e-e5e0aa8a42de" providerId="ADAL" clId="{3DA2F7F6-E6E9-6A4D-ABF8-91F0E8B48FE9}" dt="2023-11-07T19:52:03.872" v="2398" actId="478"/>
        <pc:sldMkLst>
          <pc:docMk/>
          <pc:sldMk cId="3458001753" sldId="890"/>
        </pc:sldMkLst>
        <pc:spChg chg="del">
          <ac:chgData name="Francis Jon (CR/RSI1-NA)" userId="6cc5a883-fbde-4d0b-973e-e5e0aa8a42de" providerId="ADAL" clId="{3DA2F7F6-E6E9-6A4D-ABF8-91F0E8B48FE9}" dt="2023-11-07T19:52:01.747" v="2396" actId="478"/>
          <ac:spMkLst>
            <pc:docMk/>
            <pc:sldMk cId="3458001753" sldId="890"/>
            <ac:spMk id="6" creationId="{D9F471E2-6569-BCE2-DF54-4EFABCF5EB8A}"/>
          </ac:spMkLst>
        </pc:spChg>
        <pc:spChg chg="add del mod">
          <ac:chgData name="Francis Jon (CR/RSI1-NA)" userId="6cc5a883-fbde-4d0b-973e-e5e0aa8a42de" providerId="ADAL" clId="{3DA2F7F6-E6E9-6A4D-ABF8-91F0E8B48FE9}" dt="2023-11-07T19:52:03.872" v="2398" actId="478"/>
          <ac:spMkLst>
            <pc:docMk/>
            <pc:sldMk cId="3458001753" sldId="890"/>
            <ac:spMk id="7" creationId="{925821C3-BB5E-AEC0-7656-338F02831C96}"/>
          </ac:spMkLst>
        </pc:spChg>
        <pc:spChg chg="add mod">
          <ac:chgData name="Francis Jon (CR/RSI1-NA)" userId="6cc5a883-fbde-4d0b-973e-e5e0aa8a42de" providerId="ADAL" clId="{3DA2F7F6-E6E9-6A4D-ABF8-91F0E8B48FE9}" dt="2023-11-07T19:52:01.939" v="2397"/>
          <ac:spMkLst>
            <pc:docMk/>
            <pc:sldMk cId="3458001753" sldId="890"/>
            <ac:spMk id="9" creationId="{9D8B98E4-2305-4731-2B53-568A015A1015}"/>
          </ac:spMkLst>
        </pc:spChg>
      </pc:sldChg>
      <pc:sldChg chg="addSp delSp modSp add mod modNotesTx">
        <pc:chgData name="Francis Jon (CR/RSI1-NA)" userId="6cc5a883-fbde-4d0b-973e-e5e0aa8a42de" providerId="ADAL" clId="{3DA2F7F6-E6E9-6A4D-ABF8-91F0E8B48FE9}" dt="2023-11-07T19:51:44.286" v="2392" actId="478"/>
        <pc:sldMkLst>
          <pc:docMk/>
          <pc:sldMk cId="3087487819" sldId="891"/>
        </pc:sldMkLst>
        <pc:spChg chg="del">
          <ac:chgData name="Francis Jon (CR/RSI1-NA)" userId="6cc5a883-fbde-4d0b-973e-e5e0aa8a42de" providerId="ADAL" clId="{3DA2F7F6-E6E9-6A4D-ABF8-91F0E8B48FE9}" dt="2023-11-07T19:51:37.957" v="2390" actId="478"/>
          <ac:spMkLst>
            <pc:docMk/>
            <pc:sldMk cId="3087487819" sldId="891"/>
            <ac:spMk id="3" creationId="{22A66E1B-E8DB-8735-ADBF-D32408ADF692}"/>
          </ac:spMkLst>
        </pc:spChg>
        <pc:spChg chg="add del mod">
          <ac:chgData name="Francis Jon (CR/RSI1-NA)" userId="6cc5a883-fbde-4d0b-973e-e5e0aa8a42de" providerId="ADAL" clId="{3DA2F7F6-E6E9-6A4D-ABF8-91F0E8B48FE9}" dt="2023-11-07T19:51:44.286" v="2392" actId="478"/>
          <ac:spMkLst>
            <pc:docMk/>
            <pc:sldMk cId="3087487819" sldId="891"/>
            <ac:spMk id="4" creationId="{052D21CD-660C-0CD5-CFCF-BB053BE4E34B}"/>
          </ac:spMkLst>
        </pc:spChg>
        <pc:spChg chg="add mod">
          <ac:chgData name="Francis Jon (CR/RSI1-NA)" userId="6cc5a883-fbde-4d0b-973e-e5e0aa8a42de" providerId="ADAL" clId="{3DA2F7F6-E6E9-6A4D-ABF8-91F0E8B48FE9}" dt="2023-11-07T19:51:38.248" v="2391"/>
          <ac:spMkLst>
            <pc:docMk/>
            <pc:sldMk cId="3087487819" sldId="891"/>
            <ac:spMk id="8" creationId="{E644C9CF-8E44-F387-6608-64DB683EE2D9}"/>
          </ac:spMkLst>
        </pc:spChg>
      </pc:sldChg>
      <pc:sldChg chg="addSp delSp modSp add del mod modShow">
        <pc:chgData name="Francis Jon (CR/RSI1-NA)" userId="6cc5a883-fbde-4d0b-973e-e5e0aa8a42de" providerId="ADAL" clId="{3DA2F7F6-E6E9-6A4D-ABF8-91F0E8B48FE9}" dt="2023-11-06T17:26:23.178" v="1787" actId="2696"/>
        <pc:sldMkLst>
          <pc:docMk/>
          <pc:sldMk cId="2268532262" sldId="894"/>
        </pc:sldMkLst>
        <pc:spChg chg="del">
          <ac:chgData name="Francis Jon (CR/RSI1-NA)" userId="6cc5a883-fbde-4d0b-973e-e5e0aa8a42de" providerId="ADAL" clId="{3DA2F7F6-E6E9-6A4D-ABF8-91F0E8B48FE9}" dt="2023-11-06T15:49:50.551" v="209" actId="478"/>
          <ac:spMkLst>
            <pc:docMk/>
            <pc:sldMk cId="2268532262" sldId="894"/>
            <ac:spMk id="4" creationId="{B7434F1F-05CE-B48F-AB05-7BF563D1E26E}"/>
          </ac:spMkLst>
        </pc:spChg>
        <pc:spChg chg="add del mod">
          <ac:chgData name="Francis Jon (CR/RSI1-NA)" userId="6cc5a883-fbde-4d0b-973e-e5e0aa8a42de" providerId="ADAL" clId="{3DA2F7F6-E6E9-6A4D-ABF8-91F0E8B48FE9}" dt="2023-11-06T15:49:55.380" v="212" actId="478"/>
          <ac:spMkLst>
            <pc:docMk/>
            <pc:sldMk cId="2268532262" sldId="894"/>
            <ac:spMk id="5" creationId="{46E72C6D-67D7-8B5B-503D-25AB65B2C572}"/>
          </ac:spMkLst>
        </pc:spChg>
        <pc:spChg chg="add del mod">
          <ac:chgData name="Francis Jon (CR/RSI1-NA)" userId="6cc5a883-fbde-4d0b-973e-e5e0aa8a42de" providerId="ADAL" clId="{3DA2F7F6-E6E9-6A4D-ABF8-91F0E8B48FE9}" dt="2023-11-06T15:49:52.090" v="211"/>
          <ac:spMkLst>
            <pc:docMk/>
            <pc:sldMk cId="2268532262" sldId="894"/>
            <ac:spMk id="7" creationId="{E6C7EC25-EFAD-AD7F-1E35-1709A7C101A2}"/>
          </ac:spMkLst>
        </pc:spChg>
        <pc:spChg chg="add del mod">
          <ac:chgData name="Francis Jon (CR/RSI1-NA)" userId="6cc5a883-fbde-4d0b-973e-e5e0aa8a42de" providerId="ADAL" clId="{3DA2F7F6-E6E9-6A4D-ABF8-91F0E8B48FE9}" dt="2023-11-06T15:50:01.081" v="214"/>
          <ac:spMkLst>
            <pc:docMk/>
            <pc:sldMk cId="2268532262" sldId="894"/>
            <ac:spMk id="8" creationId="{B987B9E9-D90A-01F8-DE47-1DC76BB02930}"/>
          </ac:spMkLst>
        </pc:spChg>
        <pc:spChg chg="add del mod">
          <ac:chgData name="Francis Jon (CR/RSI1-NA)" userId="6cc5a883-fbde-4d0b-973e-e5e0aa8a42de" providerId="ADAL" clId="{3DA2F7F6-E6E9-6A4D-ABF8-91F0E8B48FE9}" dt="2023-11-06T15:50:04.924" v="216"/>
          <ac:spMkLst>
            <pc:docMk/>
            <pc:sldMk cId="2268532262" sldId="894"/>
            <ac:spMk id="9" creationId="{0721989F-EDA9-E776-F5D2-31CF99B9EA68}"/>
          </ac:spMkLst>
        </pc:spChg>
      </pc:sldChg>
      <pc:sldChg chg="addSp delSp modSp add mod">
        <pc:chgData name="Francis Jon (CR/RSI1-NA)" userId="6cc5a883-fbde-4d0b-973e-e5e0aa8a42de" providerId="ADAL" clId="{3DA2F7F6-E6E9-6A4D-ABF8-91F0E8B48FE9}" dt="2023-11-07T19:52:41.304" v="2401" actId="14100"/>
        <pc:sldMkLst>
          <pc:docMk/>
          <pc:sldMk cId="3057321498" sldId="909"/>
        </pc:sldMkLst>
        <pc:spChg chg="mod">
          <ac:chgData name="Francis Jon (CR/RSI1-NA)" userId="6cc5a883-fbde-4d0b-973e-e5e0aa8a42de" providerId="ADAL" clId="{3DA2F7F6-E6E9-6A4D-ABF8-91F0E8B48FE9}" dt="2023-11-07T19:52:41.304" v="2401" actId="14100"/>
          <ac:spMkLst>
            <pc:docMk/>
            <pc:sldMk cId="3057321498" sldId="909"/>
            <ac:spMk id="4" creationId="{94DA7E71-63F0-6951-21B2-266A38C3B311}"/>
          </ac:spMkLst>
        </pc:spChg>
        <pc:spChg chg="add del mod">
          <ac:chgData name="Francis Jon (CR/RSI1-NA)" userId="6cc5a883-fbde-4d0b-973e-e5e0aa8a42de" providerId="ADAL" clId="{3DA2F7F6-E6E9-6A4D-ABF8-91F0E8B48FE9}" dt="2023-11-07T19:51:02.816" v="2376" actId="478"/>
          <ac:spMkLst>
            <pc:docMk/>
            <pc:sldMk cId="3057321498" sldId="909"/>
            <ac:spMk id="7" creationId="{D0E816C4-5932-468D-7F21-6001867B72A7}"/>
          </ac:spMkLst>
        </pc:spChg>
        <pc:spChg chg="add mod">
          <ac:chgData name="Francis Jon (CR/RSI1-NA)" userId="6cc5a883-fbde-4d0b-973e-e5e0aa8a42de" providerId="ADAL" clId="{3DA2F7F6-E6E9-6A4D-ABF8-91F0E8B48FE9}" dt="2023-11-07T19:51:01.386" v="2375"/>
          <ac:spMkLst>
            <pc:docMk/>
            <pc:sldMk cId="3057321498" sldId="909"/>
            <ac:spMk id="8" creationId="{AF6E1E0A-0EF6-A3AC-FD62-012E833518E9}"/>
          </ac:spMkLst>
        </pc:spChg>
        <pc:spChg chg="del">
          <ac:chgData name="Francis Jon (CR/RSI1-NA)" userId="6cc5a883-fbde-4d0b-973e-e5e0aa8a42de" providerId="ADAL" clId="{3DA2F7F6-E6E9-6A4D-ABF8-91F0E8B48FE9}" dt="2023-11-07T19:51:00.514" v="2374" actId="478"/>
          <ac:spMkLst>
            <pc:docMk/>
            <pc:sldMk cId="3057321498" sldId="909"/>
            <ac:spMk id="11" creationId="{6C0F9033-D2CB-25CC-5004-90F9A2A3BC83}"/>
          </ac:spMkLst>
        </pc:spChg>
      </pc:sldChg>
      <pc:sldChg chg="addSp delSp modSp add mod">
        <pc:chgData name="Francis Jon (CR/RSI1-NA)" userId="6cc5a883-fbde-4d0b-973e-e5e0aa8a42de" providerId="ADAL" clId="{3DA2F7F6-E6E9-6A4D-ABF8-91F0E8B48FE9}" dt="2023-11-07T19:52:50.981" v="2402" actId="14100"/>
        <pc:sldMkLst>
          <pc:docMk/>
          <pc:sldMk cId="3029282424" sldId="910"/>
        </pc:sldMkLst>
        <pc:spChg chg="add del mod">
          <ac:chgData name="Francis Jon (CR/RSI1-NA)" userId="6cc5a883-fbde-4d0b-973e-e5e0aa8a42de" providerId="ADAL" clId="{3DA2F7F6-E6E9-6A4D-ABF8-91F0E8B48FE9}" dt="2023-11-07T19:51:12.358" v="2379" actId="478"/>
          <ac:spMkLst>
            <pc:docMk/>
            <pc:sldMk cId="3029282424" sldId="910"/>
            <ac:spMk id="12" creationId="{A596F659-A596-F325-68C5-84DE3695B755}"/>
          </ac:spMkLst>
        </pc:spChg>
        <pc:spChg chg="add mod">
          <ac:chgData name="Francis Jon (CR/RSI1-NA)" userId="6cc5a883-fbde-4d0b-973e-e5e0aa8a42de" providerId="ADAL" clId="{3DA2F7F6-E6E9-6A4D-ABF8-91F0E8B48FE9}" dt="2023-11-07T19:51:07.447" v="2378"/>
          <ac:spMkLst>
            <pc:docMk/>
            <pc:sldMk cId="3029282424" sldId="910"/>
            <ac:spMk id="24" creationId="{E6044F9F-DE5E-44AF-B5EB-7FC17E94C5EF}"/>
          </ac:spMkLst>
        </pc:spChg>
        <pc:spChg chg="mod">
          <ac:chgData name="Francis Jon (CR/RSI1-NA)" userId="6cc5a883-fbde-4d0b-973e-e5e0aa8a42de" providerId="ADAL" clId="{3DA2F7F6-E6E9-6A4D-ABF8-91F0E8B48FE9}" dt="2023-11-07T19:52:50.981" v="2402" actId="14100"/>
          <ac:spMkLst>
            <pc:docMk/>
            <pc:sldMk cId="3029282424" sldId="910"/>
            <ac:spMk id="27" creationId="{D3B5C562-65A6-BA55-3B64-8F4DAD4DB0A0}"/>
          </ac:spMkLst>
        </pc:spChg>
        <pc:spChg chg="del">
          <ac:chgData name="Francis Jon (CR/RSI1-NA)" userId="6cc5a883-fbde-4d0b-973e-e5e0aa8a42de" providerId="ADAL" clId="{3DA2F7F6-E6E9-6A4D-ABF8-91F0E8B48FE9}" dt="2023-11-07T19:51:07.187" v="2377" actId="478"/>
          <ac:spMkLst>
            <pc:docMk/>
            <pc:sldMk cId="3029282424" sldId="910"/>
            <ac:spMk id="29" creationId="{057E8ADA-EF23-B968-DE43-980C8C3700B2}"/>
          </ac:spMkLst>
        </pc:spChg>
      </pc:sldChg>
      <pc:sldChg chg="addSp delSp modSp add mod">
        <pc:chgData name="Francis Jon (CR/RSI1-NA)" userId="6cc5a883-fbde-4d0b-973e-e5e0aa8a42de" providerId="ADAL" clId="{3DA2F7F6-E6E9-6A4D-ABF8-91F0E8B48FE9}" dt="2023-11-07T19:52:59.407" v="2403" actId="14100"/>
        <pc:sldMkLst>
          <pc:docMk/>
          <pc:sldMk cId="853242908" sldId="911"/>
        </pc:sldMkLst>
        <pc:spChg chg="mod">
          <ac:chgData name="Francis Jon (CR/RSI1-NA)" userId="6cc5a883-fbde-4d0b-973e-e5e0aa8a42de" providerId="ADAL" clId="{3DA2F7F6-E6E9-6A4D-ABF8-91F0E8B48FE9}" dt="2023-11-07T19:52:59.407" v="2403" actId="14100"/>
          <ac:spMkLst>
            <pc:docMk/>
            <pc:sldMk cId="853242908" sldId="911"/>
            <ac:spMk id="7" creationId="{EBD2E2B9-B946-B5F3-ED7C-4A87D7CF8490}"/>
          </ac:spMkLst>
        </pc:spChg>
        <pc:spChg chg="add del mod">
          <ac:chgData name="Francis Jon (CR/RSI1-NA)" userId="6cc5a883-fbde-4d0b-973e-e5e0aa8a42de" providerId="ADAL" clId="{3DA2F7F6-E6E9-6A4D-ABF8-91F0E8B48FE9}" dt="2023-11-07T19:51:20.174" v="2382" actId="478"/>
          <ac:spMkLst>
            <pc:docMk/>
            <pc:sldMk cId="853242908" sldId="911"/>
            <ac:spMk id="8" creationId="{E0380327-43B1-FCB7-A245-5219CA50B597}"/>
          </ac:spMkLst>
        </pc:spChg>
        <pc:spChg chg="add mod">
          <ac:chgData name="Francis Jon (CR/RSI1-NA)" userId="6cc5a883-fbde-4d0b-973e-e5e0aa8a42de" providerId="ADAL" clId="{3DA2F7F6-E6E9-6A4D-ABF8-91F0E8B48FE9}" dt="2023-11-07T19:51:16.478" v="2381"/>
          <ac:spMkLst>
            <pc:docMk/>
            <pc:sldMk cId="853242908" sldId="911"/>
            <ac:spMk id="9" creationId="{C37176E9-9330-E9FE-206B-BE9061484F70}"/>
          </ac:spMkLst>
        </pc:spChg>
        <pc:spChg chg="del">
          <ac:chgData name="Francis Jon (CR/RSI1-NA)" userId="6cc5a883-fbde-4d0b-973e-e5e0aa8a42de" providerId="ADAL" clId="{3DA2F7F6-E6E9-6A4D-ABF8-91F0E8B48FE9}" dt="2023-11-07T19:51:16.183" v="2380" actId="478"/>
          <ac:spMkLst>
            <pc:docMk/>
            <pc:sldMk cId="853242908" sldId="911"/>
            <ac:spMk id="12" creationId="{CFBA8912-066D-5A33-7CBC-53EF235F7B5D}"/>
          </ac:spMkLst>
        </pc:spChg>
      </pc:sldChg>
      <pc:sldChg chg="addSp delSp modSp add mod">
        <pc:chgData name="Francis Jon (CR/RSI1-NA)" userId="6cc5a883-fbde-4d0b-973e-e5e0aa8a42de" providerId="ADAL" clId="{3DA2F7F6-E6E9-6A4D-ABF8-91F0E8B48FE9}" dt="2023-11-07T19:53:05.238" v="2404" actId="14100"/>
        <pc:sldMkLst>
          <pc:docMk/>
          <pc:sldMk cId="696697872" sldId="912"/>
        </pc:sldMkLst>
        <pc:spChg chg="mod">
          <ac:chgData name="Francis Jon (CR/RSI1-NA)" userId="6cc5a883-fbde-4d0b-973e-e5e0aa8a42de" providerId="ADAL" clId="{3DA2F7F6-E6E9-6A4D-ABF8-91F0E8B48FE9}" dt="2023-11-07T19:53:05.238" v="2404" actId="14100"/>
          <ac:spMkLst>
            <pc:docMk/>
            <pc:sldMk cId="696697872" sldId="912"/>
            <ac:spMk id="2" creationId="{8A7A9B42-AD42-E3CB-31F7-E34BA0E30BFD}"/>
          </ac:spMkLst>
        </pc:spChg>
        <pc:spChg chg="add del mod">
          <ac:chgData name="Francis Jon (CR/RSI1-NA)" userId="6cc5a883-fbde-4d0b-973e-e5e0aa8a42de" providerId="ADAL" clId="{3DA2F7F6-E6E9-6A4D-ABF8-91F0E8B48FE9}" dt="2023-11-07T19:51:25.002" v="2385" actId="478"/>
          <ac:spMkLst>
            <pc:docMk/>
            <pc:sldMk cId="696697872" sldId="912"/>
            <ac:spMk id="12" creationId="{C7838AB3-A2DE-4F23-29CC-A777B33CD136}"/>
          </ac:spMkLst>
        </pc:spChg>
        <pc:spChg chg="add mod">
          <ac:chgData name="Francis Jon (CR/RSI1-NA)" userId="6cc5a883-fbde-4d0b-973e-e5e0aa8a42de" providerId="ADAL" clId="{3DA2F7F6-E6E9-6A4D-ABF8-91F0E8B48FE9}" dt="2023-11-07T19:51:23.160" v="2384"/>
          <ac:spMkLst>
            <pc:docMk/>
            <pc:sldMk cId="696697872" sldId="912"/>
            <ac:spMk id="18" creationId="{F1F99DE9-9099-38D9-3E1F-19135505D262}"/>
          </ac:spMkLst>
        </pc:spChg>
        <pc:spChg chg="del">
          <ac:chgData name="Francis Jon (CR/RSI1-NA)" userId="6cc5a883-fbde-4d0b-973e-e5e0aa8a42de" providerId="ADAL" clId="{3DA2F7F6-E6E9-6A4D-ABF8-91F0E8B48FE9}" dt="2023-11-07T19:51:22.914" v="2383" actId="478"/>
          <ac:spMkLst>
            <pc:docMk/>
            <pc:sldMk cId="696697872" sldId="912"/>
            <ac:spMk id="20" creationId="{4D907E43-D720-AEE4-3052-8E3B7303F938}"/>
          </ac:spMkLst>
        </pc:spChg>
      </pc:sldChg>
      <pc:sldChg chg="addSp delSp modSp add mod">
        <pc:chgData name="Francis Jon (CR/RSI1-NA)" userId="6cc5a883-fbde-4d0b-973e-e5e0aa8a42de" providerId="ADAL" clId="{3DA2F7F6-E6E9-6A4D-ABF8-91F0E8B48FE9}" dt="2023-11-07T19:54:00.316" v="2408" actId="1076"/>
        <pc:sldMkLst>
          <pc:docMk/>
          <pc:sldMk cId="1752337077" sldId="913"/>
        </pc:sldMkLst>
        <pc:spChg chg="mod">
          <ac:chgData name="Francis Jon (CR/RSI1-NA)" userId="6cc5a883-fbde-4d0b-973e-e5e0aa8a42de" providerId="ADAL" clId="{3DA2F7F6-E6E9-6A4D-ABF8-91F0E8B48FE9}" dt="2023-11-07T19:53:15.452" v="2405" actId="14100"/>
          <ac:spMkLst>
            <pc:docMk/>
            <pc:sldMk cId="1752337077" sldId="913"/>
            <ac:spMk id="2" creationId="{8A7A9B42-AD42-E3CB-31F7-E34BA0E30BFD}"/>
          </ac:spMkLst>
        </pc:spChg>
        <pc:spChg chg="add mod">
          <ac:chgData name="Francis Jon (CR/RSI1-NA)" userId="6cc5a883-fbde-4d0b-973e-e5e0aa8a42de" providerId="ADAL" clId="{3DA2F7F6-E6E9-6A4D-ABF8-91F0E8B48FE9}" dt="2023-11-07T19:51:29.454" v="2387"/>
          <ac:spMkLst>
            <pc:docMk/>
            <pc:sldMk cId="1752337077" sldId="913"/>
            <ac:spMk id="4" creationId="{EF6277FF-36D5-F927-1662-EA9A1C0DF364}"/>
          </ac:spMkLst>
        </pc:spChg>
        <pc:spChg chg="del">
          <ac:chgData name="Francis Jon (CR/RSI1-NA)" userId="6cc5a883-fbde-4d0b-973e-e5e0aa8a42de" providerId="ADAL" clId="{3DA2F7F6-E6E9-6A4D-ABF8-91F0E8B48FE9}" dt="2023-11-07T19:51:29.201" v="2386" actId="478"/>
          <ac:spMkLst>
            <pc:docMk/>
            <pc:sldMk cId="1752337077" sldId="913"/>
            <ac:spMk id="11" creationId="{0E6AF893-313D-C963-9995-0D68DBFA1F91}"/>
          </ac:spMkLst>
        </pc:spChg>
        <pc:picChg chg="mod">
          <ac:chgData name="Francis Jon (CR/RSI1-NA)" userId="6cc5a883-fbde-4d0b-973e-e5e0aa8a42de" providerId="ADAL" clId="{3DA2F7F6-E6E9-6A4D-ABF8-91F0E8B48FE9}" dt="2023-11-07T19:54:00.316" v="2408" actId="1076"/>
          <ac:picMkLst>
            <pc:docMk/>
            <pc:sldMk cId="1752337077" sldId="913"/>
            <ac:picMk id="3" creationId="{BC5A73C0-DB61-9277-BEF0-E44C16226BA5}"/>
          </ac:picMkLst>
        </pc:picChg>
      </pc:sldChg>
      <pc:sldChg chg="addSp delSp modSp add mod">
        <pc:chgData name="Francis Jon (CR/RSI1-NA)" userId="6cc5a883-fbde-4d0b-973e-e5e0aa8a42de" providerId="ADAL" clId="{3DA2F7F6-E6E9-6A4D-ABF8-91F0E8B48FE9}" dt="2023-11-07T19:54:44.275" v="2428" actId="1038"/>
        <pc:sldMkLst>
          <pc:docMk/>
          <pc:sldMk cId="3683020365" sldId="914"/>
        </pc:sldMkLst>
        <pc:spChg chg="mod">
          <ac:chgData name="Francis Jon (CR/RSI1-NA)" userId="6cc5a883-fbde-4d0b-973e-e5e0aa8a42de" providerId="ADAL" clId="{3DA2F7F6-E6E9-6A4D-ABF8-91F0E8B48FE9}" dt="2023-11-07T19:53:30.254" v="2407" actId="14100"/>
          <ac:spMkLst>
            <pc:docMk/>
            <pc:sldMk cId="3683020365" sldId="914"/>
            <ac:spMk id="2" creationId="{8A7A9B42-AD42-E3CB-31F7-E34BA0E30BFD}"/>
          </ac:spMkLst>
        </pc:spChg>
        <pc:spChg chg="mod">
          <ac:chgData name="Francis Jon (CR/RSI1-NA)" userId="6cc5a883-fbde-4d0b-973e-e5e0aa8a42de" providerId="ADAL" clId="{3DA2F7F6-E6E9-6A4D-ABF8-91F0E8B48FE9}" dt="2023-11-07T19:54:44.275" v="2428" actId="1038"/>
          <ac:spMkLst>
            <pc:docMk/>
            <pc:sldMk cId="3683020365" sldId="914"/>
            <ac:spMk id="4" creationId="{46B5AC24-BF09-0CEF-81D3-E57F0E3EE5A9}"/>
          </ac:spMkLst>
        </pc:spChg>
        <pc:spChg chg="mod">
          <ac:chgData name="Francis Jon (CR/RSI1-NA)" userId="6cc5a883-fbde-4d0b-973e-e5e0aa8a42de" providerId="ADAL" clId="{3DA2F7F6-E6E9-6A4D-ABF8-91F0E8B48FE9}" dt="2023-11-07T19:54:44.275" v="2428" actId="1038"/>
          <ac:spMkLst>
            <pc:docMk/>
            <pc:sldMk cId="3683020365" sldId="914"/>
            <ac:spMk id="6" creationId="{C937BCD3-3977-F813-4D73-680314DDEC6C}"/>
          </ac:spMkLst>
        </pc:spChg>
        <pc:spChg chg="add mod">
          <ac:chgData name="Francis Jon (CR/RSI1-NA)" userId="6cc5a883-fbde-4d0b-973e-e5e0aa8a42de" providerId="ADAL" clId="{3DA2F7F6-E6E9-6A4D-ABF8-91F0E8B48FE9}" dt="2023-11-07T19:51:34.007" v="2389"/>
          <ac:spMkLst>
            <pc:docMk/>
            <pc:sldMk cId="3683020365" sldId="914"/>
            <ac:spMk id="7" creationId="{D0BEB6F0-D0D0-266E-3B06-9ADFEC8DB743}"/>
          </ac:spMkLst>
        </pc:spChg>
        <pc:spChg chg="mod">
          <ac:chgData name="Francis Jon (CR/RSI1-NA)" userId="6cc5a883-fbde-4d0b-973e-e5e0aa8a42de" providerId="ADAL" clId="{3DA2F7F6-E6E9-6A4D-ABF8-91F0E8B48FE9}" dt="2023-11-07T19:54:44.275" v="2428" actId="1038"/>
          <ac:spMkLst>
            <pc:docMk/>
            <pc:sldMk cId="3683020365" sldId="914"/>
            <ac:spMk id="14" creationId="{FF264729-ECFD-DF67-0F19-AD4AADE92EFB}"/>
          </ac:spMkLst>
        </pc:spChg>
        <pc:spChg chg="del">
          <ac:chgData name="Francis Jon (CR/RSI1-NA)" userId="6cc5a883-fbde-4d0b-973e-e5e0aa8a42de" providerId="ADAL" clId="{3DA2F7F6-E6E9-6A4D-ABF8-91F0E8B48FE9}" dt="2023-11-07T19:51:33.193" v="2388" actId="478"/>
          <ac:spMkLst>
            <pc:docMk/>
            <pc:sldMk cId="3683020365" sldId="914"/>
            <ac:spMk id="15" creationId="{87367572-6DC0-8F5F-A8BB-A83B1B3A5563}"/>
          </ac:spMkLst>
        </pc:spChg>
        <pc:spChg chg="mod">
          <ac:chgData name="Francis Jon (CR/RSI1-NA)" userId="6cc5a883-fbde-4d0b-973e-e5e0aa8a42de" providerId="ADAL" clId="{3DA2F7F6-E6E9-6A4D-ABF8-91F0E8B48FE9}" dt="2023-11-07T19:54:44.275" v="2428" actId="1038"/>
          <ac:spMkLst>
            <pc:docMk/>
            <pc:sldMk cId="3683020365" sldId="914"/>
            <ac:spMk id="20" creationId="{AB39AB6D-C2FF-C2F9-F9C2-1D785F612F94}"/>
          </ac:spMkLst>
        </pc:spChg>
        <pc:picChg chg="mod">
          <ac:chgData name="Francis Jon (CR/RSI1-NA)" userId="6cc5a883-fbde-4d0b-973e-e5e0aa8a42de" providerId="ADAL" clId="{3DA2F7F6-E6E9-6A4D-ABF8-91F0E8B48FE9}" dt="2023-11-07T19:54:38.964" v="2412" actId="1076"/>
          <ac:picMkLst>
            <pc:docMk/>
            <pc:sldMk cId="3683020365" sldId="914"/>
            <ac:picMk id="3" creationId="{7E70A0C1-FFDE-39CF-B56D-7A7DF51A6197}"/>
          </ac:picMkLst>
        </pc:picChg>
        <pc:cxnChg chg="mod">
          <ac:chgData name="Francis Jon (CR/RSI1-NA)" userId="6cc5a883-fbde-4d0b-973e-e5e0aa8a42de" providerId="ADAL" clId="{3DA2F7F6-E6E9-6A4D-ABF8-91F0E8B48FE9}" dt="2023-11-07T19:54:44.275" v="2428" actId="1038"/>
          <ac:cxnSpMkLst>
            <pc:docMk/>
            <pc:sldMk cId="3683020365" sldId="914"/>
            <ac:cxnSpMk id="8" creationId="{CBF65CA7-8C70-6F16-B778-6438E87B563D}"/>
          </ac:cxnSpMkLst>
        </pc:cxnChg>
        <pc:cxnChg chg="mod">
          <ac:chgData name="Francis Jon (CR/RSI1-NA)" userId="6cc5a883-fbde-4d0b-973e-e5e0aa8a42de" providerId="ADAL" clId="{3DA2F7F6-E6E9-6A4D-ABF8-91F0E8B48FE9}" dt="2023-11-07T19:54:44.275" v="2428" actId="1038"/>
          <ac:cxnSpMkLst>
            <pc:docMk/>
            <pc:sldMk cId="3683020365" sldId="914"/>
            <ac:cxnSpMk id="18" creationId="{5B2BB0E4-F8BA-EB36-D74D-C3FAEEBEAAF3}"/>
          </ac:cxnSpMkLst>
        </pc:cxnChg>
        <pc:cxnChg chg="mod">
          <ac:chgData name="Francis Jon (CR/RSI1-NA)" userId="6cc5a883-fbde-4d0b-973e-e5e0aa8a42de" providerId="ADAL" clId="{3DA2F7F6-E6E9-6A4D-ABF8-91F0E8B48FE9}" dt="2023-11-07T19:54:44.275" v="2428" actId="1038"/>
          <ac:cxnSpMkLst>
            <pc:docMk/>
            <pc:sldMk cId="3683020365" sldId="914"/>
            <ac:cxnSpMk id="22" creationId="{0E19BB87-833E-4397-A09B-2706DFB5CBAD}"/>
          </ac:cxnSpMkLst>
        </pc:cxnChg>
        <pc:cxnChg chg="mod">
          <ac:chgData name="Francis Jon (CR/RSI1-NA)" userId="6cc5a883-fbde-4d0b-973e-e5e0aa8a42de" providerId="ADAL" clId="{3DA2F7F6-E6E9-6A4D-ABF8-91F0E8B48FE9}" dt="2023-11-07T19:54:44.275" v="2428" actId="1038"/>
          <ac:cxnSpMkLst>
            <pc:docMk/>
            <pc:sldMk cId="3683020365" sldId="914"/>
            <ac:cxnSpMk id="24" creationId="{B26B3321-01B6-83E7-3B01-0E7489F08CE8}"/>
          </ac:cxnSpMkLst>
        </pc:cxnChg>
        <pc:cxnChg chg="mod">
          <ac:chgData name="Francis Jon (CR/RSI1-NA)" userId="6cc5a883-fbde-4d0b-973e-e5e0aa8a42de" providerId="ADAL" clId="{3DA2F7F6-E6E9-6A4D-ABF8-91F0E8B48FE9}" dt="2023-11-07T19:54:44.275" v="2428" actId="1038"/>
          <ac:cxnSpMkLst>
            <pc:docMk/>
            <pc:sldMk cId="3683020365" sldId="914"/>
            <ac:cxnSpMk id="27" creationId="{210941F4-57C4-71DE-75D4-9EDC552B808D}"/>
          </ac:cxnSpMkLst>
        </pc:cxnChg>
      </pc:sldChg>
      <pc:sldChg chg="addSp delSp modSp add del mod ord modShow">
        <pc:chgData name="Francis Jon (CR/RSI1-NA)" userId="6cc5a883-fbde-4d0b-973e-e5e0aa8a42de" providerId="ADAL" clId="{3DA2F7F6-E6E9-6A4D-ABF8-91F0E8B48FE9}" dt="2023-11-07T19:38:18.461" v="2311" actId="2696"/>
        <pc:sldMkLst>
          <pc:docMk/>
          <pc:sldMk cId="3500240243" sldId="969"/>
        </pc:sldMkLst>
        <pc:spChg chg="mod">
          <ac:chgData name="Francis Jon (CR/RSI1-NA)" userId="6cc5a883-fbde-4d0b-973e-e5e0aa8a42de" providerId="ADAL" clId="{3DA2F7F6-E6E9-6A4D-ABF8-91F0E8B48FE9}" dt="2023-11-06T15:07:59.778" v="91" actId="20577"/>
          <ac:spMkLst>
            <pc:docMk/>
            <pc:sldMk cId="3500240243" sldId="969"/>
            <ac:spMk id="70" creationId="{C15A866E-820B-E04E-BB17-B97F33B13779}"/>
          </ac:spMkLst>
        </pc:spChg>
        <pc:picChg chg="add del mod">
          <ac:chgData name="Francis Jon (CR/RSI1-NA)" userId="6cc5a883-fbde-4d0b-973e-e5e0aa8a42de" providerId="ADAL" clId="{3DA2F7F6-E6E9-6A4D-ABF8-91F0E8B48FE9}" dt="2023-11-06T17:25:26.981" v="1774" actId="478"/>
          <ac:picMkLst>
            <pc:docMk/>
            <pc:sldMk cId="3500240243" sldId="969"/>
            <ac:picMk id="2" creationId="{446B49D8-8512-2FDB-6DB3-8A83BF97113F}"/>
          </ac:picMkLst>
        </pc:picChg>
        <pc:picChg chg="del mod">
          <ac:chgData name="Francis Jon (CR/RSI1-NA)" userId="6cc5a883-fbde-4d0b-973e-e5e0aa8a42de" providerId="ADAL" clId="{3DA2F7F6-E6E9-6A4D-ABF8-91F0E8B48FE9}" dt="2023-11-06T17:25:29.170" v="1776" actId="478"/>
          <ac:picMkLst>
            <pc:docMk/>
            <pc:sldMk cId="3500240243" sldId="969"/>
            <ac:picMk id="4" creationId="{CD3863CF-6A00-C310-EE3C-D3D9A5A295D0}"/>
          </ac:picMkLst>
        </pc:picChg>
        <pc:picChg chg="del">
          <ac:chgData name="Francis Jon (CR/RSI1-NA)" userId="6cc5a883-fbde-4d0b-973e-e5e0aa8a42de" providerId="ADAL" clId="{3DA2F7F6-E6E9-6A4D-ABF8-91F0E8B48FE9}" dt="2023-11-06T17:25:28.183" v="1775" actId="478"/>
          <ac:picMkLst>
            <pc:docMk/>
            <pc:sldMk cId="3500240243" sldId="969"/>
            <ac:picMk id="16" creationId="{CF603987-482F-C64E-AE0B-7F8284242F60}"/>
          </ac:picMkLst>
        </pc:picChg>
      </pc:sldChg>
      <pc:sldChg chg="addSp delSp modSp add mod">
        <pc:chgData name="Francis Jon (CR/RSI1-NA)" userId="6cc5a883-fbde-4d0b-973e-e5e0aa8a42de" providerId="ADAL" clId="{3DA2F7F6-E6E9-6A4D-ABF8-91F0E8B48FE9}" dt="2023-11-07T19:52:33.212" v="2400" actId="14100"/>
        <pc:sldMkLst>
          <pc:docMk/>
          <pc:sldMk cId="2980853362" sldId="970"/>
        </pc:sldMkLst>
        <pc:spChg chg="mod">
          <ac:chgData name="Francis Jon (CR/RSI1-NA)" userId="6cc5a883-fbde-4d0b-973e-e5e0aa8a42de" providerId="ADAL" clId="{3DA2F7F6-E6E9-6A4D-ABF8-91F0E8B48FE9}" dt="2023-11-07T19:52:33.212" v="2400" actId="14100"/>
          <ac:spMkLst>
            <pc:docMk/>
            <pc:sldMk cId="2980853362" sldId="970"/>
            <ac:spMk id="3" creationId="{67B500F5-331A-F396-2477-3A5162FBF556}"/>
          </ac:spMkLst>
        </pc:spChg>
        <pc:spChg chg="add del mod">
          <ac:chgData name="Francis Jon (CR/RSI1-NA)" userId="6cc5a883-fbde-4d0b-973e-e5e0aa8a42de" providerId="ADAL" clId="{3DA2F7F6-E6E9-6A4D-ABF8-91F0E8B48FE9}" dt="2023-11-07T19:50:55.717" v="2373" actId="478"/>
          <ac:spMkLst>
            <pc:docMk/>
            <pc:sldMk cId="2980853362" sldId="970"/>
            <ac:spMk id="8" creationId="{09173784-AA05-E864-42DD-7A15E4FDE710}"/>
          </ac:spMkLst>
        </pc:spChg>
        <pc:spChg chg="del">
          <ac:chgData name="Francis Jon (CR/RSI1-NA)" userId="6cc5a883-fbde-4d0b-973e-e5e0aa8a42de" providerId="ADAL" clId="{3DA2F7F6-E6E9-6A4D-ABF8-91F0E8B48FE9}" dt="2023-11-07T19:50:52.593" v="2371" actId="478"/>
          <ac:spMkLst>
            <pc:docMk/>
            <pc:sldMk cId="2980853362" sldId="970"/>
            <ac:spMk id="9" creationId="{BF20F73B-D87F-2AEF-73BE-BA350B4B9758}"/>
          </ac:spMkLst>
        </pc:spChg>
        <pc:spChg chg="add mod">
          <ac:chgData name="Francis Jon (CR/RSI1-NA)" userId="6cc5a883-fbde-4d0b-973e-e5e0aa8a42de" providerId="ADAL" clId="{3DA2F7F6-E6E9-6A4D-ABF8-91F0E8B48FE9}" dt="2023-11-07T19:50:52.861" v="2372"/>
          <ac:spMkLst>
            <pc:docMk/>
            <pc:sldMk cId="2980853362" sldId="970"/>
            <ac:spMk id="11" creationId="{66B49F77-481F-B246-2ECA-BBEC1E0BA664}"/>
          </ac:spMkLst>
        </pc:spChg>
        <pc:picChg chg="add mod">
          <ac:chgData name="Francis Jon (CR/RSI1-NA)" userId="6cc5a883-fbde-4d0b-973e-e5e0aa8a42de" providerId="ADAL" clId="{3DA2F7F6-E6E9-6A4D-ABF8-91F0E8B48FE9}" dt="2023-11-06T17:27:53.895" v="1806" actId="1035"/>
          <ac:picMkLst>
            <pc:docMk/>
            <pc:sldMk cId="2980853362" sldId="970"/>
            <ac:picMk id="2" creationId="{F245D915-2599-393A-F15C-43B495D16418}"/>
          </ac:picMkLst>
        </pc:picChg>
        <pc:picChg chg="add mod">
          <ac:chgData name="Francis Jon (CR/RSI1-NA)" userId="6cc5a883-fbde-4d0b-973e-e5e0aa8a42de" providerId="ADAL" clId="{3DA2F7F6-E6E9-6A4D-ABF8-91F0E8B48FE9}" dt="2023-11-06T17:27:53.895" v="1806" actId="1035"/>
          <ac:picMkLst>
            <pc:docMk/>
            <pc:sldMk cId="2980853362" sldId="970"/>
            <ac:picMk id="6" creationId="{66F4C8E7-BD36-2BBB-BC5B-32BA2A332B19}"/>
          </ac:picMkLst>
        </pc:picChg>
      </pc:sldChg>
      <pc:sldChg chg="modSp mod modCm">
        <pc:chgData name="Francis Jon (CR/RSI1-NA)" userId="6cc5a883-fbde-4d0b-973e-e5e0aa8a42de" providerId="ADAL" clId="{3DA2F7F6-E6E9-6A4D-ABF8-91F0E8B48FE9}" dt="2023-11-06T20:56:30.631" v="2310"/>
        <pc:sldMkLst>
          <pc:docMk/>
          <pc:sldMk cId="149531748" sldId="2134806323"/>
        </pc:sldMkLst>
        <pc:spChg chg="mod">
          <ac:chgData name="Francis Jon (CR/RSI1-NA)" userId="6cc5a883-fbde-4d0b-973e-e5e0aa8a42de" providerId="ADAL" clId="{3DA2F7F6-E6E9-6A4D-ABF8-91F0E8B48FE9}" dt="2023-11-06T20:56:03.026" v="2309" actId="20577"/>
          <ac:spMkLst>
            <pc:docMk/>
            <pc:sldMk cId="149531748" sldId="2134806323"/>
            <ac:spMk id="8" creationId="{99F72E1D-3800-E39B-73FF-74A0D07F30C2}"/>
          </ac:spMkLst>
        </pc:spChg>
        <pc:spChg chg="mod">
          <ac:chgData name="Francis Jon (CR/RSI1-NA)" userId="6cc5a883-fbde-4d0b-973e-e5e0aa8a42de" providerId="ADAL" clId="{3DA2F7F6-E6E9-6A4D-ABF8-91F0E8B48FE9}" dt="2023-11-06T20:51:26.605" v="2073" actId="20577"/>
          <ac:spMkLst>
            <pc:docMk/>
            <pc:sldMk cId="149531748" sldId="2134806323"/>
            <ac:spMk id="9" creationId="{BC97EC1A-6660-C27B-014B-B44B3CD64E59}"/>
          </ac:spMkLst>
        </pc:spChg>
        <pc:spChg chg="mod">
          <ac:chgData name="Francis Jon (CR/RSI1-NA)" userId="6cc5a883-fbde-4d0b-973e-e5e0aa8a42de" providerId="ADAL" clId="{3DA2F7F6-E6E9-6A4D-ABF8-91F0E8B48FE9}" dt="2023-11-06T20:51:57.026" v="2111" actId="115"/>
          <ac:spMkLst>
            <pc:docMk/>
            <pc:sldMk cId="149531748" sldId="2134806323"/>
            <ac:spMk id="13" creationId="{7153DBEF-AC73-40C6-914C-E0AF14B014A2}"/>
          </ac:spMkLst>
        </pc:spChg>
        <pc:extLst>
          <p:ext xmlns:p="http://schemas.openxmlformats.org/presentationml/2006/main" uri="{D6D511B9-2390-475A-947B-AFAB55BFBCF1}">
            <pc226:cmChg xmlns:pc226="http://schemas.microsoft.com/office/powerpoint/2022/06/main/command" chg="">
              <pc226:chgData name="Francis Jon (CR/RSI1-NA)" userId="6cc5a883-fbde-4d0b-973e-e5e0aa8a42de" providerId="ADAL" clId="{3DA2F7F6-E6E9-6A4D-ABF8-91F0E8B48FE9}" dt="2023-11-06T20:56:30.631" v="2310"/>
              <pc2:cmMkLst xmlns:pc2="http://schemas.microsoft.com/office/powerpoint/2019/9/main/command">
                <pc:docMk/>
                <pc:sldMk cId="149531748" sldId="2134806323"/>
                <pc2:cmMk id="{889C63BA-EDAC-964D-894A-CC17354841E6}"/>
              </pc2:cmMkLst>
              <pc226:cmRplyChg chg="add">
                <pc226:chgData name="Francis Jon (CR/RSI1-NA)" userId="6cc5a883-fbde-4d0b-973e-e5e0aa8a42de" providerId="ADAL" clId="{3DA2F7F6-E6E9-6A4D-ABF8-91F0E8B48FE9}" dt="2023-11-06T20:56:30.631" v="2310"/>
                <pc2:cmRplyMkLst xmlns:pc2="http://schemas.microsoft.com/office/powerpoint/2019/9/main/command">
                  <pc:docMk/>
                  <pc:sldMk cId="149531748" sldId="2134806323"/>
                  <pc2:cmMk id="{889C63BA-EDAC-964D-894A-CC17354841E6}"/>
                  <pc2:cmRplyMk id="{81E4FC70-56DF-704E-AC3F-7073E24B62FD}"/>
                </pc2:cmRplyMkLst>
              </pc226:cmRplyChg>
            </pc226:cmChg>
          </p:ext>
        </pc:extLst>
      </pc:sldChg>
      <pc:sldChg chg="modSp mod">
        <pc:chgData name="Francis Jon (CR/RSI1-NA)" userId="6cc5a883-fbde-4d0b-973e-e5e0aa8a42de" providerId="ADAL" clId="{3DA2F7F6-E6E9-6A4D-ABF8-91F0E8B48FE9}" dt="2023-11-08T15:09:47.755" v="2829" actId="20577"/>
        <pc:sldMkLst>
          <pc:docMk/>
          <pc:sldMk cId="1914199190" sldId="2134806410"/>
        </pc:sldMkLst>
        <pc:spChg chg="mod">
          <ac:chgData name="Francis Jon (CR/RSI1-NA)" userId="6cc5a883-fbde-4d0b-973e-e5e0aa8a42de" providerId="ADAL" clId="{3DA2F7F6-E6E9-6A4D-ABF8-91F0E8B48FE9}" dt="2023-11-08T15:09:47.755" v="2829" actId="20577"/>
          <ac:spMkLst>
            <pc:docMk/>
            <pc:sldMk cId="1914199190" sldId="2134806410"/>
            <ac:spMk id="2" creationId="{71EA63C6-1B3C-91EE-A440-191643E0A686}"/>
          </ac:spMkLst>
        </pc:spChg>
      </pc:sldChg>
      <pc:sldChg chg="addSp delSp modSp add del mod">
        <pc:chgData name="Francis Jon (CR/RSI1-NA)" userId="6cc5a883-fbde-4d0b-973e-e5e0aa8a42de" providerId="ADAL" clId="{3DA2F7F6-E6E9-6A4D-ABF8-91F0E8B48FE9}" dt="2023-11-06T17:07:50.102" v="1571" actId="2696"/>
        <pc:sldMkLst>
          <pc:docMk/>
          <pc:sldMk cId="377043489" sldId="2147378747"/>
        </pc:sldMkLst>
        <pc:spChg chg="add del">
          <ac:chgData name="Francis Jon (CR/RSI1-NA)" userId="6cc5a883-fbde-4d0b-973e-e5e0aa8a42de" providerId="ADAL" clId="{3DA2F7F6-E6E9-6A4D-ABF8-91F0E8B48FE9}" dt="2023-11-06T17:01:14.651" v="1431" actId="478"/>
          <ac:spMkLst>
            <pc:docMk/>
            <pc:sldMk cId="377043489" sldId="2147378747"/>
            <ac:spMk id="4" creationId="{0AE36CAD-C9C7-754E-A0FF-27FA04CB83AE}"/>
          </ac:spMkLst>
        </pc:spChg>
        <pc:spChg chg="add del mod">
          <ac:chgData name="Francis Jon (CR/RSI1-NA)" userId="6cc5a883-fbde-4d0b-973e-e5e0aa8a42de" providerId="ADAL" clId="{3DA2F7F6-E6E9-6A4D-ABF8-91F0E8B48FE9}" dt="2023-11-06T17:01:14.651" v="1431" actId="478"/>
          <ac:spMkLst>
            <pc:docMk/>
            <pc:sldMk cId="377043489" sldId="2147378747"/>
            <ac:spMk id="11" creationId="{5B0F705E-A61C-B480-C687-A9E450033378}"/>
          </ac:spMkLst>
        </pc:spChg>
        <pc:spChg chg="add del mod">
          <ac:chgData name="Francis Jon (CR/RSI1-NA)" userId="6cc5a883-fbde-4d0b-973e-e5e0aa8a42de" providerId="ADAL" clId="{3DA2F7F6-E6E9-6A4D-ABF8-91F0E8B48FE9}" dt="2023-11-06T17:01:14.250" v="1430"/>
          <ac:spMkLst>
            <pc:docMk/>
            <pc:sldMk cId="377043489" sldId="2147378747"/>
            <ac:spMk id="12" creationId="{87243931-7A10-6AE8-92A1-7E77407EF334}"/>
          </ac:spMkLst>
        </pc:spChg>
        <pc:spChg chg="add del mod">
          <ac:chgData name="Francis Jon (CR/RSI1-NA)" userId="6cc5a883-fbde-4d0b-973e-e5e0aa8a42de" providerId="ADAL" clId="{3DA2F7F6-E6E9-6A4D-ABF8-91F0E8B48FE9}" dt="2023-11-06T17:01:12.141" v="1426"/>
          <ac:spMkLst>
            <pc:docMk/>
            <pc:sldMk cId="377043489" sldId="2147378747"/>
            <ac:spMk id="13" creationId="{7AEFD474-20C0-4AA5-59C2-C7FB03C731BA}"/>
          </ac:spMkLst>
        </pc:spChg>
        <pc:spChg chg="mod">
          <ac:chgData name="Francis Jon (CR/RSI1-NA)" userId="6cc5a883-fbde-4d0b-973e-e5e0aa8a42de" providerId="ADAL" clId="{3DA2F7F6-E6E9-6A4D-ABF8-91F0E8B48FE9}" dt="2023-11-06T16:29:20.080" v="748" actId="20577"/>
          <ac:spMkLst>
            <pc:docMk/>
            <pc:sldMk cId="377043489" sldId="2147378747"/>
            <ac:spMk id="17" creationId="{4FE1ADC8-D767-4F95-79B7-CA99D96E32D2}"/>
          </ac:spMkLst>
        </pc:spChg>
        <pc:picChg chg="add del mod">
          <ac:chgData name="Francis Jon (CR/RSI1-NA)" userId="6cc5a883-fbde-4d0b-973e-e5e0aa8a42de" providerId="ADAL" clId="{3DA2F7F6-E6E9-6A4D-ABF8-91F0E8B48FE9}" dt="2023-11-06T17:01:13.020" v="1428"/>
          <ac:picMkLst>
            <pc:docMk/>
            <pc:sldMk cId="377043489" sldId="2147378747"/>
            <ac:picMk id="15" creationId="{3DE07375-A9B5-48D8-30F7-C18C6D11B9FA}"/>
          </ac:picMkLst>
        </pc:picChg>
      </pc:sldChg>
      <pc:sldChg chg="addSp delSp modSp add mod delAnim modAnim modNotesTx">
        <pc:chgData name="Francis Jon (CR/RSI1-NA)" userId="6cc5a883-fbde-4d0b-973e-e5e0aa8a42de" providerId="ADAL" clId="{3DA2F7F6-E6E9-6A4D-ABF8-91F0E8B48FE9}" dt="2023-11-08T18:45:45.806" v="7885" actId="113"/>
        <pc:sldMkLst>
          <pc:docMk/>
          <pc:sldMk cId="1369081412" sldId="2147479363"/>
        </pc:sldMkLst>
        <pc:spChg chg="mod">
          <ac:chgData name="Francis Jon (CR/RSI1-NA)" userId="6cc5a883-fbde-4d0b-973e-e5e0aa8a42de" providerId="ADAL" clId="{3DA2F7F6-E6E9-6A4D-ABF8-91F0E8B48FE9}" dt="2023-11-08T18:45:45.806" v="7885" actId="113"/>
          <ac:spMkLst>
            <pc:docMk/>
            <pc:sldMk cId="1369081412" sldId="2147479363"/>
            <ac:spMk id="2" creationId="{156A0FFF-DFBA-5220-F739-E722A4789280}"/>
          </ac:spMkLst>
        </pc:spChg>
        <pc:spChg chg="del mod">
          <ac:chgData name="Francis Jon (CR/RSI1-NA)" userId="6cc5a883-fbde-4d0b-973e-e5e0aa8a42de" providerId="ADAL" clId="{3DA2F7F6-E6E9-6A4D-ABF8-91F0E8B48FE9}" dt="2023-11-06T15:49:14.421" v="177" actId="478"/>
          <ac:spMkLst>
            <pc:docMk/>
            <pc:sldMk cId="1369081412" sldId="2147479363"/>
            <ac:spMk id="8" creationId="{587536B3-FDEE-AA62-7BAA-329F787F71D8}"/>
          </ac:spMkLst>
        </pc:spChg>
        <pc:spChg chg="add del mod">
          <ac:chgData name="Francis Jon (CR/RSI1-NA)" userId="6cc5a883-fbde-4d0b-973e-e5e0aa8a42de" providerId="ADAL" clId="{3DA2F7F6-E6E9-6A4D-ABF8-91F0E8B48FE9}" dt="2023-11-06T15:49:17.192" v="178" actId="478"/>
          <ac:spMkLst>
            <pc:docMk/>
            <pc:sldMk cId="1369081412" sldId="2147479363"/>
            <ac:spMk id="17" creationId="{FBA83553-D7F3-833D-84C7-E70A24F4C643}"/>
          </ac:spMkLst>
        </pc:spChg>
        <pc:spChg chg="add mod">
          <ac:chgData name="Francis Jon (CR/RSI1-NA)" userId="6cc5a883-fbde-4d0b-973e-e5e0aa8a42de" providerId="ADAL" clId="{3DA2F7F6-E6E9-6A4D-ABF8-91F0E8B48FE9}" dt="2023-11-06T17:10:00.559" v="1613" actId="20577"/>
          <ac:spMkLst>
            <pc:docMk/>
            <pc:sldMk cId="1369081412" sldId="2147479363"/>
            <ac:spMk id="18" creationId="{287B6FC5-73EE-5919-B07C-2011B9479EBA}"/>
          </ac:spMkLst>
        </pc:spChg>
        <pc:spChg chg="add mod">
          <ac:chgData name="Francis Jon (CR/RSI1-NA)" userId="6cc5a883-fbde-4d0b-973e-e5e0aa8a42de" providerId="ADAL" clId="{3DA2F7F6-E6E9-6A4D-ABF8-91F0E8B48FE9}" dt="2023-11-06T16:03:41.822" v="325" actId="20577"/>
          <ac:spMkLst>
            <pc:docMk/>
            <pc:sldMk cId="1369081412" sldId="2147479363"/>
            <ac:spMk id="19" creationId="{18303593-0523-FD2F-E6B4-1C7973E31C17}"/>
          </ac:spMkLst>
        </pc:spChg>
        <pc:spChg chg="del">
          <ac:chgData name="Francis Jon (CR/RSI1-NA)" userId="6cc5a883-fbde-4d0b-973e-e5e0aa8a42de" providerId="ADAL" clId="{3DA2F7F6-E6E9-6A4D-ABF8-91F0E8B48FE9}" dt="2023-11-06T16:07:32.219" v="451" actId="478"/>
          <ac:spMkLst>
            <pc:docMk/>
            <pc:sldMk cId="1369081412" sldId="2147479363"/>
            <ac:spMk id="44" creationId="{286C7B99-7633-7AB5-4B9F-576697235885}"/>
          </ac:spMkLst>
        </pc:spChg>
        <pc:picChg chg="mod">
          <ac:chgData name="Francis Jon (CR/RSI1-NA)" userId="6cc5a883-fbde-4d0b-973e-e5e0aa8a42de" providerId="ADAL" clId="{3DA2F7F6-E6E9-6A4D-ABF8-91F0E8B48FE9}" dt="2023-11-08T18:27:50.118" v="7176" actId="1035"/>
          <ac:picMkLst>
            <pc:docMk/>
            <pc:sldMk cId="1369081412" sldId="2147479363"/>
            <ac:picMk id="4" creationId="{A3A47621-25A4-96FA-7489-79BE4DE64152}"/>
          </ac:picMkLst>
        </pc:picChg>
        <pc:picChg chg="del">
          <ac:chgData name="Francis Jon (CR/RSI1-NA)" userId="6cc5a883-fbde-4d0b-973e-e5e0aa8a42de" providerId="ADAL" clId="{3DA2F7F6-E6E9-6A4D-ABF8-91F0E8B48FE9}" dt="2023-11-06T16:07:32.219" v="451" actId="478"/>
          <ac:picMkLst>
            <pc:docMk/>
            <pc:sldMk cId="1369081412" sldId="2147479363"/>
            <ac:picMk id="5" creationId="{07FF05E6-46E5-2A39-6B1A-35E4C7C3BBB0}"/>
          </ac:picMkLst>
        </pc:picChg>
        <pc:picChg chg="del">
          <ac:chgData name="Francis Jon (CR/RSI1-NA)" userId="6cc5a883-fbde-4d0b-973e-e5e0aa8a42de" providerId="ADAL" clId="{3DA2F7F6-E6E9-6A4D-ABF8-91F0E8B48FE9}" dt="2023-11-06T16:07:32.219" v="451" actId="478"/>
          <ac:picMkLst>
            <pc:docMk/>
            <pc:sldMk cId="1369081412" sldId="2147479363"/>
            <ac:picMk id="6" creationId="{3CF1895A-1B11-7165-AE76-C7988A3B4C5E}"/>
          </ac:picMkLst>
        </pc:picChg>
        <pc:picChg chg="del">
          <ac:chgData name="Francis Jon (CR/RSI1-NA)" userId="6cc5a883-fbde-4d0b-973e-e5e0aa8a42de" providerId="ADAL" clId="{3DA2F7F6-E6E9-6A4D-ABF8-91F0E8B48FE9}" dt="2023-11-06T16:07:32.219" v="451" actId="478"/>
          <ac:picMkLst>
            <pc:docMk/>
            <pc:sldMk cId="1369081412" sldId="2147479363"/>
            <ac:picMk id="7" creationId="{A3EA8248-012E-2B89-63D0-5D18B348E1C3}"/>
          </ac:picMkLst>
        </pc:picChg>
        <pc:picChg chg="del">
          <ac:chgData name="Francis Jon (CR/RSI1-NA)" userId="6cc5a883-fbde-4d0b-973e-e5e0aa8a42de" providerId="ADAL" clId="{3DA2F7F6-E6E9-6A4D-ABF8-91F0E8B48FE9}" dt="2023-11-06T16:07:32.219" v="451" actId="478"/>
          <ac:picMkLst>
            <pc:docMk/>
            <pc:sldMk cId="1369081412" sldId="2147479363"/>
            <ac:picMk id="9" creationId="{ED0DC7B0-1949-5C91-6DF8-6D19C621A9DD}"/>
          </ac:picMkLst>
        </pc:picChg>
        <pc:picChg chg="del">
          <ac:chgData name="Francis Jon (CR/RSI1-NA)" userId="6cc5a883-fbde-4d0b-973e-e5e0aa8a42de" providerId="ADAL" clId="{3DA2F7F6-E6E9-6A4D-ABF8-91F0E8B48FE9}" dt="2023-11-06T16:07:32.219" v="451" actId="478"/>
          <ac:picMkLst>
            <pc:docMk/>
            <pc:sldMk cId="1369081412" sldId="2147479363"/>
            <ac:picMk id="10" creationId="{05472F87-31BC-EFF2-87A9-467A5767AA46}"/>
          </ac:picMkLst>
        </pc:picChg>
        <pc:picChg chg="del">
          <ac:chgData name="Francis Jon (CR/RSI1-NA)" userId="6cc5a883-fbde-4d0b-973e-e5e0aa8a42de" providerId="ADAL" clId="{3DA2F7F6-E6E9-6A4D-ABF8-91F0E8B48FE9}" dt="2023-11-06T16:07:32.219" v="451" actId="478"/>
          <ac:picMkLst>
            <pc:docMk/>
            <pc:sldMk cId="1369081412" sldId="2147479363"/>
            <ac:picMk id="11" creationId="{037859D3-932C-F169-ECEC-EC6847A291F0}"/>
          </ac:picMkLst>
        </pc:picChg>
        <pc:picChg chg="del">
          <ac:chgData name="Francis Jon (CR/RSI1-NA)" userId="6cc5a883-fbde-4d0b-973e-e5e0aa8a42de" providerId="ADAL" clId="{3DA2F7F6-E6E9-6A4D-ABF8-91F0E8B48FE9}" dt="2023-11-06T16:07:32.219" v="451" actId="478"/>
          <ac:picMkLst>
            <pc:docMk/>
            <pc:sldMk cId="1369081412" sldId="2147479363"/>
            <ac:picMk id="12" creationId="{8691809F-FA58-CC45-D142-D3B6065E54CF}"/>
          </ac:picMkLst>
        </pc:picChg>
        <pc:picChg chg="del">
          <ac:chgData name="Francis Jon (CR/RSI1-NA)" userId="6cc5a883-fbde-4d0b-973e-e5e0aa8a42de" providerId="ADAL" clId="{3DA2F7F6-E6E9-6A4D-ABF8-91F0E8B48FE9}" dt="2023-11-06T16:07:32.219" v="451" actId="478"/>
          <ac:picMkLst>
            <pc:docMk/>
            <pc:sldMk cId="1369081412" sldId="2147479363"/>
            <ac:picMk id="13" creationId="{A72E1249-C1B4-279E-C7CC-242BB3BFC309}"/>
          </ac:picMkLst>
        </pc:picChg>
        <pc:picChg chg="del">
          <ac:chgData name="Francis Jon (CR/RSI1-NA)" userId="6cc5a883-fbde-4d0b-973e-e5e0aa8a42de" providerId="ADAL" clId="{3DA2F7F6-E6E9-6A4D-ABF8-91F0E8B48FE9}" dt="2023-11-06T16:07:32.219" v="451" actId="478"/>
          <ac:picMkLst>
            <pc:docMk/>
            <pc:sldMk cId="1369081412" sldId="2147479363"/>
            <ac:picMk id="14" creationId="{FC73CE56-0F24-6627-40BC-FCDF6FD20FA1}"/>
          </ac:picMkLst>
        </pc:picChg>
        <pc:picChg chg="del">
          <ac:chgData name="Francis Jon (CR/RSI1-NA)" userId="6cc5a883-fbde-4d0b-973e-e5e0aa8a42de" providerId="ADAL" clId="{3DA2F7F6-E6E9-6A4D-ABF8-91F0E8B48FE9}" dt="2023-11-06T16:07:32.219" v="451" actId="478"/>
          <ac:picMkLst>
            <pc:docMk/>
            <pc:sldMk cId="1369081412" sldId="2147479363"/>
            <ac:picMk id="15" creationId="{718E3867-1EF4-4832-3563-B34AE38BCA7E}"/>
          </ac:picMkLst>
        </pc:picChg>
        <pc:picChg chg="del">
          <ac:chgData name="Francis Jon (CR/RSI1-NA)" userId="6cc5a883-fbde-4d0b-973e-e5e0aa8a42de" providerId="ADAL" clId="{3DA2F7F6-E6E9-6A4D-ABF8-91F0E8B48FE9}" dt="2023-11-06T16:07:32.219" v="451" actId="478"/>
          <ac:picMkLst>
            <pc:docMk/>
            <pc:sldMk cId="1369081412" sldId="2147479363"/>
            <ac:picMk id="16" creationId="{1CAB23C0-31F3-22D4-2376-5FBDDA8283CD}"/>
          </ac:picMkLst>
        </pc:picChg>
        <pc:picChg chg="add del mod modCrop">
          <ac:chgData name="Francis Jon (CR/RSI1-NA)" userId="6cc5a883-fbde-4d0b-973e-e5e0aa8a42de" providerId="ADAL" clId="{3DA2F7F6-E6E9-6A4D-ABF8-91F0E8B48FE9}" dt="2023-11-06T16:09:43.527" v="472" actId="478"/>
          <ac:picMkLst>
            <pc:docMk/>
            <pc:sldMk cId="1369081412" sldId="2147479363"/>
            <ac:picMk id="20" creationId="{27401B22-8530-C090-6249-759BA9B351C7}"/>
          </ac:picMkLst>
        </pc:picChg>
        <pc:picChg chg="add del mod">
          <ac:chgData name="Francis Jon (CR/RSI1-NA)" userId="6cc5a883-fbde-4d0b-973e-e5e0aa8a42de" providerId="ADAL" clId="{3DA2F7F6-E6E9-6A4D-ABF8-91F0E8B48FE9}" dt="2023-11-06T16:09:26.783" v="471" actId="478"/>
          <ac:picMkLst>
            <pc:docMk/>
            <pc:sldMk cId="1369081412" sldId="2147479363"/>
            <ac:picMk id="21" creationId="{C9D5ADF3-C0B8-C6FA-8D3A-9E0FE6E18F21}"/>
          </ac:picMkLst>
        </pc:picChg>
        <pc:picChg chg="add del mod">
          <ac:chgData name="Francis Jon (CR/RSI1-NA)" userId="6cc5a883-fbde-4d0b-973e-e5e0aa8a42de" providerId="ADAL" clId="{3DA2F7F6-E6E9-6A4D-ABF8-91F0E8B48FE9}" dt="2023-11-06T16:16:06.005" v="493" actId="478"/>
          <ac:picMkLst>
            <pc:docMk/>
            <pc:sldMk cId="1369081412" sldId="2147479363"/>
            <ac:picMk id="22" creationId="{A689D101-EADF-8EBC-CB5A-7001A9D3E6FE}"/>
          </ac:picMkLst>
        </pc:picChg>
        <pc:picChg chg="add del mod">
          <ac:chgData name="Francis Jon (CR/RSI1-NA)" userId="6cc5a883-fbde-4d0b-973e-e5e0aa8a42de" providerId="ADAL" clId="{3DA2F7F6-E6E9-6A4D-ABF8-91F0E8B48FE9}" dt="2023-11-06T16:16:06.005" v="493" actId="478"/>
          <ac:picMkLst>
            <pc:docMk/>
            <pc:sldMk cId="1369081412" sldId="2147479363"/>
            <ac:picMk id="23" creationId="{6BA7B8B9-F348-9024-04E5-37362D5C9860}"/>
          </ac:picMkLst>
        </pc:picChg>
        <pc:picChg chg="add del mod modCrop">
          <ac:chgData name="Francis Jon (CR/RSI1-NA)" userId="6cc5a883-fbde-4d0b-973e-e5e0aa8a42de" providerId="ADAL" clId="{3DA2F7F6-E6E9-6A4D-ABF8-91F0E8B48FE9}" dt="2023-11-06T16:28:52.580" v="737" actId="478"/>
          <ac:picMkLst>
            <pc:docMk/>
            <pc:sldMk cId="1369081412" sldId="2147479363"/>
            <ac:picMk id="24" creationId="{F00154F4-B550-760A-D495-808CEE276372}"/>
          </ac:picMkLst>
        </pc:picChg>
        <pc:picChg chg="add del mod">
          <ac:chgData name="Francis Jon (CR/RSI1-NA)" userId="6cc5a883-fbde-4d0b-973e-e5e0aa8a42de" providerId="ADAL" clId="{3DA2F7F6-E6E9-6A4D-ABF8-91F0E8B48FE9}" dt="2023-11-06T16:28:51.508" v="736" actId="478"/>
          <ac:picMkLst>
            <pc:docMk/>
            <pc:sldMk cId="1369081412" sldId="2147479363"/>
            <ac:picMk id="25" creationId="{2B4F9188-4DD5-0D2E-45CE-0DF0B7D7F4C8}"/>
          </ac:picMkLst>
        </pc:picChg>
        <pc:picChg chg="add mod modCrop">
          <ac:chgData name="Francis Jon (CR/RSI1-NA)" userId="6cc5a883-fbde-4d0b-973e-e5e0aa8a42de" providerId="ADAL" clId="{3DA2F7F6-E6E9-6A4D-ABF8-91F0E8B48FE9}" dt="2023-11-08T18:12:15.331" v="6498" actId="2085"/>
          <ac:picMkLst>
            <pc:docMk/>
            <pc:sldMk cId="1369081412" sldId="2147479363"/>
            <ac:picMk id="26" creationId="{C5B8FF5A-8ECF-4292-D746-3000A234C329}"/>
          </ac:picMkLst>
        </pc:picChg>
        <pc:picChg chg="del">
          <ac:chgData name="Francis Jon (CR/RSI1-NA)" userId="6cc5a883-fbde-4d0b-973e-e5e0aa8a42de" providerId="ADAL" clId="{3DA2F7F6-E6E9-6A4D-ABF8-91F0E8B48FE9}" dt="2023-11-06T16:07:32.219" v="451" actId="478"/>
          <ac:picMkLst>
            <pc:docMk/>
            <pc:sldMk cId="1369081412" sldId="2147479363"/>
            <ac:picMk id="43" creationId="{9C390100-0DFF-2119-8FF1-3EBDF57574A4}"/>
          </ac:picMkLst>
        </pc:picChg>
        <pc:picChg chg="del">
          <ac:chgData name="Francis Jon (CR/RSI1-NA)" userId="6cc5a883-fbde-4d0b-973e-e5e0aa8a42de" providerId="ADAL" clId="{3DA2F7F6-E6E9-6A4D-ABF8-91F0E8B48FE9}" dt="2023-11-06T16:07:34.114" v="452" actId="478"/>
          <ac:picMkLst>
            <pc:docMk/>
            <pc:sldMk cId="1369081412" sldId="2147479363"/>
            <ac:picMk id="45" creationId="{8C9F1755-B0C0-11A5-8ED8-1757B9AA0419}"/>
          </ac:picMkLst>
        </pc:picChg>
      </pc:sldChg>
      <pc:sldChg chg="addSp delSp modSp add del mod">
        <pc:chgData name="Francis Jon (CR/RSI1-NA)" userId="6cc5a883-fbde-4d0b-973e-e5e0aa8a42de" providerId="ADAL" clId="{3DA2F7F6-E6E9-6A4D-ABF8-91F0E8B48FE9}" dt="2023-11-08T15:08:42.491" v="2791" actId="2696"/>
        <pc:sldMkLst>
          <pc:docMk/>
          <pc:sldMk cId="576006997" sldId="2147479364"/>
        </pc:sldMkLst>
        <pc:spChg chg="add del mod">
          <ac:chgData name="Francis Jon (CR/RSI1-NA)" userId="6cc5a883-fbde-4d0b-973e-e5e0aa8a42de" providerId="ADAL" clId="{3DA2F7F6-E6E9-6A4D-ABF8-91F0E8B48FE9}" dt="2023-11-07T19:50:48.883" v="2370" actId="478"/>
          <ac:spMkLst>
            <pc:docMk/>
            <pc:sldMk cId="576006997" sldId="2147479364"/>
            <ac:spMk id="4" creationId="{6B8AA49F-ECB9-EF57-2C26-84BBF3B68FE3}"/>
          </ac:spMkLst>
        </pc:spChg>
        <pc:spChg chg="add mod">
          <ac:chgData name="Francis Jon (CR/RSI1-NA)" userId="6cc5a883-fbde-4d0b-973e-e5e0aa8a42de" providerId="ADAL" clId="{3DA2F7F6-E6E9-6A4D-ABF8-91F0E8B48FE9}" dt="2023-11-07T19:50:47.113" v="2369"/>
          <ac:spMkLst>
            <pc:docMk/>
            <pc:sldMk cId="576006997" sldId="2147479364"/>
            <ac:spMk id="6" creationId="{2641D6AD-3307-45EA-CF00-DF1AB5C18343}"/>
          </ac:spMkLst>
        </pc:spChg>
        <pc:spChg chg="del">
          <ac:chgData name="Francis Jon (CR/RSI1-NA)" userId="6cc5a883-fbde-4d0b-973e-e5e0aa8a42de" providerId="ADAL" clId="{3DA2F7F6-E6E9-6A4D-ABF8-91F0E8B48FE9}" dt="2023-11-07T19:50:46.741" v="2368" actId="478"/>
          <ac:spMkLst>
            <pc:docMk/>
            <pc:sldMk cId="576006997" sldId="2147479364"/>
            <ac:spMk id="9" creationId="{8053B0A3-2818-E59C-BCD6-4865F6870C68}"/>
          </ac:spMkLst>
        </pc:spChg>
        <pc:spChg chg="del">
          <ac:chgData name="Francis Jon (CR/RSI1-NA)" userId="6cc5a883-fbde-4d0b-973e-e5e0aa8a42de" providerId="ADAL" clId="{3DA2F7F6-E6E9-6A4D-ABF8-91F0E8B48FE9}" dt="2023-11-06T15:10:59.842" v="118" actId="478"/>
          <ac:spMkLst>
            <pc:docMk/>
            <pc:sldMk cId="576006997" sldId="2147479364"/>
            <ac:spMk id="70" creationId="{C15A866E-820B-E04E-BB17-B97F33B13779}"/>
          </ac:spMkLst>
        </pc:spChg>
        <pc:picChg chg="del">
          <ac:chgData name="Francis Jon (CR/RSI1-NA)" userId="6cc5a883-fbde-4d0b-973e-e5e0aa8a42de" providerId="ADAL" clId="{3DA2F7F6-E6E9-6A4D-ABF8-91F0E8B48FE9}" dt="2023-11-06T15:10:59.842" v="118" actId="478"/>
          <ac:picMkLst>
            <pc:docMk/>
            <pc:sldMk cId="576006997" sldId="2147479364"/>
            <ac:picMk id="4" creationId="{CD3863CF-6A00-C310-EE3C-D3D9A5A295D0}"/>
          </ac:picMkLst>
        </pc:picChg>
        <pc:picChg chg="del">
          <ac:chgData name="Francis Jon (CR/RSI1-NA)" userId="6cc5a883-fbde-4d0b-973e-e5e0aa8a42de" providerId="ADAL" clId="{3DA2F7F6-E6E9-6A4D-ABF8-91F0E8B48FE9}" dt="2023-11-06T15:10:59.842" v="118" actId="478"/>
          <ac:picMkLst>
            <pc:docMk/>
            <pc:sldMk cId="576006997" sldId="2147479364"/>
            <ac:picMk id="16" creationId="{CF603987-482F-C64E-AE0B-7F8284242F60}"/>
          </ac:picMkLst>
        </pc:picChg>
      </pc:sldChg>
      <pc:sldChg chg="add del">
        <pc:chgData name="Francis Jon (CR/RSI1-NA)" userId="6cc5a883-fbde-4d0b-973e-e5e0aa8a42de" providerId="ADAL" clId="{3DA2F7F6-E6E9-6A4D-ABF8-91F0E8B48FE9}" dt="2023-11-06T17:26:18.532" v="1786" actId="2696"/>
        <pc:sldMkLst>
          <pc:docMk/>
          <pc:sldMk cId="1732187153" sldId="2147479365"/>
        </pc:sldMkLst>
      </pc:sldChg>
      <pc:sldChg chg="addSp delSp modSp add del mod addAnim delAnim modAnim">
        <pc:chgData name="Francis Jon (CR/RSI1-NA)" userId="6cc5a883-fbde-4d0b-973e-e5e0aa8a42de" providerId="ADAL" clId="{3DA2F7F6-E6E9-6A4D-ABF8-91F0E8B48FE9}" dt="2023-11-08T15:07:42.144" v="2790" actId="2696"/>
        <pc:sldMkLst>
          <pc:docMk/>
          <pc:sldMk cId="942708726" sldId="2147479366"/>
        </pc:sldMkLst>
        <pc:spChg chg="del">
          <ac:chgData name="Francis Jon (CR/RSI1-NA)" userId="6cc5a883-fbde-4d0b-973e-e5e0aa8a42de" providerId="ADAL" clId="{3DA2F7F6-E6E9-6A4D-ABF8-91F0E8B48FE9}" dt="2023-11-06T17:02:32.740" v="1436" actId="478"/>
          <ac:spMkLst>
            <pc:docMk/>
            <pc:sldMk cId="942708726" sldId="2147479366"/>
            <ac:spMk id="2" creationId="{156A0FFF-DFBA-5220-F739-E722A4789280}"/>
          </ac:spMkLst>
        </pc:spChg>
        <pc:spChg chg="add mod">
          <ac:chgData name="Francis Jon (CR/RSI1-NA)" userId="6cc5a883-fbde-4d0b-973e-e5e0aa8a42de" providerId="ADAL" clId="{3DA2F7F6-E6E9-6A4D-ABF8-91F0E8B48FE9}" dt="2023-11-06T17:07:02.126" v="1570" actId="20577"/>
          <ac:spMkLst>
            <pc:docMk/>
            <pc:sldMk cId="942708726" sldId="2147479366"/>
            <ac:spMk id="3" creationId="{FFB92599-C4A5-90EE-C936-D3B055277B15}"/>
          </ac:spMkLst>
        </pc:spChg>
        <pc:spChg chg="add mod">
          <ac:chgData name="Francis Jon (CR/RSI1-NA)" userId="6cc5a883-fbde-4d0b-973e-e5e0aa8a42de" providerId="ADAL" clId="{3DA2F7F6-E6E9-6A4D-ABF8-91F0E8B48FE9}" dt="2023-11-06T17:04:01.098" v="1446" actId="14100"/>
          <ac:spMkLst>
            <pc:docMk/>
            <pc:sldMk cId="942708726" sldId="2147479366"/>
            <ac:spMk id="7" creationId="{B80CDB20-316E-4FCA-61CC-82ACD53F8CE0}"/>
          </ac:spMkLst>
        </pc:spChg>
        <pc:spChg chg="add mod">
          <ac:chgData name="Francis Jon (CR/RSI1-NA)" userId="6cc5a883-fbde-4d0b-973e-e5e0aa8a42de" providerId="ADAL" clId="{3DA2F7F6-E6E9-6A4D-ABF8-91F0E8B48FE9}" dt="2023-11-06T17:05:36.559" v="1524" actId="1036"/>
          <ac:spMkLst>
            <pc:docMk/>
            <pc:sldMk cId="942708726" sldId="2147479366"/>
            <ac:spMk id="8" creationId="{63C44D07-055A-5905-642D-238524E00167}"/>
          </ac:spMkLst>
        </pc:spChg>
        <pc:spChg chg="add mod">
          <ac:chgData name="Francis Jon (CR/RSI1-NA)" userId="6cc5a883-fbde-4d0b-973e-e5e0aa8a42de" providerId="ADAL" clId="{3DA2F7F6-E6E9-6A4D-ABF8-91F0E8B48FE9}" dt="2023-11-06T17:05:36.559" v="1524" actId="1036"/>
          <ac:spMkLst>
            <pc:docMk/>
            <pc:sldMk cId="942708726" sldId="2147479366"/>
            <ac:spMk id="10" creationId="{857A273D-697C-0A04-B3B4-5A4F0496240E}"/>
          </ac:spMkLst>
        </pc:spChg>
        <pc:spChg chg="add mod">
          <ac:chgData name="Francis Jon (CR/RSI1-NA)" userId="6cc5a883-fbde-4d0b-973e-e5e0aa8a42de" providerId="ADAL" clId="{3DA2F7F6-E6E9-6A4D-ABF8-91F0E8B48FE9}" dt="2023-11-06T17:05:59.721" v="1527" actId="14100"/>
          <ac:spMkLst>
            <pc:docMk/>
            <pc:sldMk cId="942708726" sldId="2147479366"/>
            <ac:spMk id="11" creationId="{126C9246-27EA-CB1B-48F0-6A51C73E31D6}"/>
          </ac:spMkLst>
        </pc:spChg>
        <pc:spChg chg="add mod">
          <ac:chgData name="Francis Jon (CR/RSI1-NA)" userId="6cc5a883-fbde-4d0b-973e-e5e0aa8a42de" providerId="ADAL" clId="{3DA2F7F6-E6E9-6A4D-ABF8-91F0E8B48FE9}" dt="2023-11-06T17:06:10.238" v="1529" actId="14100"/>
          <ac:spMkLst>
            <pc:docMk/>
            <pc:sldMk cId="942708726" sldId="2147479366"/>
            <ac:spMk id="15" creationId="{986CBEC6-F782-81BF-FF88-1F7CA0513CA5}"/>
          </ac:spMkLst>
        </pc:spChg>
        <pc:spChg chg="mod">
          <ac:chgData name="Francis Jon (CR/RSI1-NA)" userId="6cc5a883-fbde-4d0b-973e-e5e0aa8a42de" providerId="ADAL" clId="{3DA2F7F6-E6E9-6A4D-ABF8-91F0E8B48FE9}" dt="2023-11-06T17:16:54.267" v="1729" actId="20577"/>
          <ac:spMkLst>
            <pc:docMk/>
            <pc:sldMk cId="942708726" sldId="2147479366"/>
            <ac:spMk id="18" creationId="{287B6FC5-73EE-5919-B07C-2011B9479EBA}"/>
          </ac:spMkLst>
        </pc:spChg>
        <pc:spChg chg="mod">
          <ac:chgData name="Francis Jon (CR/RSI1-NA)" userId="6cc5a883-fbde-4d0b-973e-e5e0aa8a42de" providerId="ADAL" clId="{3DA2F7F6-E6E9-6A4D-ABF8-91F0E8B48FE9}" dt="2023-11-06T17:17:49.193" v="1769" actId="20577"/>
          <ac:spMkLst>
            <pc:docMk/>
            <pc:sldMk cId="942708726" sldId="2147479366"/>
            <ac:spMk id="19" creationId="{18303593-0523-FD2F-E6B4-1C7973E31C17}"/>
          </ac:spMkLst>
        </pc:spChg>
        <pc:picChg chg="del">
          <ac:chgData name="Francis Jon (CR/RSI1-NA)" userId="6cc5a883-fbde-4d0b-973e-e5e0aa8a42de" providerId="ADAL" clId="{3DA2F7F6-E6E9-6A4D-ABF8-91F0E8B48FE9}" dt="2023-11-06T17:02:20.655" v="1434" actId="478"/>
          <ac:picMkLst>
            <pc:docMk/>
            <pc:sldMk cId="942708726" sldId="2147479366"/>
            <ac:picMk id="4" creationId="{A3A47621-25A4-96FA-7489-79BE4DE64152}"/>
          </ac:picMkLst>
        </pc:picChg>
        <pc:picChg chg="add mod">
          <ac:chgData name="Francis Jon (CR/RSI1-NA)" userId="6cc5a883-fbde-4d0b-973e-e5e0aa8a42de" providerId="ADAL" clId="{3DA2F7F6-E6E9-6A4D-ABF8-91F0E8B48FE9}" dt="2023-11-06T17:05:36.559" v="1524" actId="1036"/>
          <ac:picMkLst>
            <pc:docMk/>
            <pc:sldMk cId="942708726" sldId="2147479366"/>
            <ac:picMk id="5" creationId="{0EC18A11-854F-E85F-BCCF-7A86AE09A74F}"/>
          </ac:picMkLst>
        </pc:picChg>
        <pc:picChg chg="add mod">
          <ac:chgData name="Francis Jon (CR/RSI1-NA)" userId="6cc5a883-fbde-4d0b-973e-e5e0aa8a42de" providerId="ADAL" clId="{3DA2F7F6-E6E9-6A4D-ABF8-91F0E8B48FE9}" dt="2023-11-06T17:05:36.559" v="1524" actId="1036"/>
          <ac:picMkLst>
            <pc:docMk/>
            <pc:sldMk cId="942708726" sldId="2147479366"/>
            <ac:picMk id="6" creationId="{5E5EA1CC-5592-07E5-3C34-83BB5578F52C}"/>
          </ac:picMkLst>
        </pc:picChg>
        <pc:picChg chg="add mod">
          <ac:chgData name="Francis Jon (CR/RSI1-NA)" userId="6cc5a883-fbde-4d0b-973e-e5e0aa8a42de" providerId="ADAL" clId="{3DA2F7F6-E6E9-6A4D-ABF8-91F0E8B48FE9}" dt="2023-11-06T17:05:36.559" v="1524" actId="1036"/>
          <ac:picMkLst>
            <pc:docMk/>
            <pc:sldMk cId="942708726" sldId="2147479366"/>
            <ac:picMk id="9" creationId="{0A825D2B-9668-2C34-C801-B838BA084948}"/>
          </ac:picMkLst>
        </pc:picChg>
        <pc:picChg chg="add mod">
          <ac:chgData name="Francis Jon (CR/RSI1-NA)" userId="6cc5a883-fbde-4d0b-973e-e5e0aa8a42de" providerId="ADAL" clId="{3DA2F7F6-E6E9-6A4D-ABF8-91F0E8B48FE9}" dt="2023-11-06T17:05:36.559" v="1524" actId="1036"/>
          <ac:picMkLst>
            <pc:docMk/>
            <pc:sldMk cId="942708726" sldId="2147479366"/>
            <ac:picMk id="12" creationId="{2175600B-6504-9331-9EB7-4173E80F8225}"/>
          </ac:picMkLst>
        </pc:picChg>
        <pc:picChg chg="add mod">
          <ac:chgData name="Francis Jon (CR/RSI1-NA)" userId="6cc5a883-fbde-4d0b-973e-e5e0aa8a42de" providerId="ADAL" clId="{3DA2F7F6-E6E9-6A4D-ABF8-91F0E8B48FE9}" dt="2023-11-06T17:05:36.559" v="1524" actId="1036"/>
          <ac:picMkLst>
            <pc:docMk/>
            <pc:sldMk cId="942708726" sldId="2147479366"/>
            <ac:picMk id="13" creationId="{F2BD403C-52F8-9353-B73B-7938068DB9B7}"/>
          </ac:picMkLst>
        </pc:picChg>
        <pc:picChg chg="add mod">
          <ac:chgData name="Francis Jon (CR/RSI1-NA)" userId="6cc5a883-fbde-4d0b-973e-e5e0aa8a42de" providerId="ADAL" clId="{3DA2F7F6-E6E9-6A4D-ABF8-91F0E8B48FE9}" dt="2023-11-06T17:05:36.559" v="1524" actId="1036"/>
          <ac:picMkLst>
            <pc:docMk/>
            <pc:sldMk cId="942708726" sldId="2147479366"/>
            <ac:picMk id="14" creationId="{29E74211-3873-7391-6F64-3009F2639BE5}"/>
          </ac:picMkLst>
        </pc:picChg>
        <pc:picChg chg="add del mod">
          <ac:chgData name="Francis Jon (CR/RSI1-NA)" userId="6cc5a883-fbde-4d0b-973e-e5e0aa8a42de" providerId="ADAL" clId="{3DA2F7F6-E6E9-6A4D-ABF8-91F0E8B48FE9}" dt="2023-11-08T14:07:34.041" v="2430" actId="478"/>
          <ac:picMkLst>
            <pc:docMk/>
            <pc:sldMk cId="942708726" sldId="2147479366"/>
            <ac:picMk id="16" creationId="{10FFBCF7-C0E2-7DA4-4970-0F3FAD757DC4}"/>
          </ac:picMkLst>
        </pc:picChg>
        <pc:picChg chg="del">
          <ac:chgData name="Francis Jon (CR/RSI1-NA)" userId="6cc5a883-fbde-4d0b-973e-e5e0aa8a42de" providerId="ADAL" clId="{3DA2F7F6-E6E9-6A4D-ABF8-91F0E8B48FE9}" dt="2023-11-06T17:02:21.894" v="1435" actId="478"/>
          <ac:picMkLst>
            <pc:docMk/>
            <pc:sldMk cId="942708726" sldId="2147479366"/>
            <ac:picMk id="26" creationId="{C5B8FF5A-8ECF-4292-D746-3000A234C329}"/>
          </ac:picMkLst>
        </pc:picChg>
      </pc:sldChg>
      <pc:sldChg chg="add del">
        <pc:chgData name="Francis Jon (CR/RSI1-NA)" userId="6cc5a883-fbde-4d0b-973e-e5e0aa8a42de" providerId="ADAL" clId="{3DA2F7F6-E6E9-6A4D-ABF8-91F0E8B48FE9}" dt="2023-11-06T16:57:55.727" v="1414" actId="2696"/>
        <pc:sldMkLst>
          <pc:docMk/>
          <pc:sldMk cId="1517308126" sldId="2147479366"/>
        </pc:sldMkLst>
      </pc:sldChg>
      <pc:sldChg chg="addSp delSp modSp add mod delAnim modNotesTx">
        <pc:chgData name="Francis Jon (CR/RSI1-NA)" userId="6cc5a883-fbde-4d0b-973e-e5e0aa8a42de" providerId="ADAL" clId="{3DA2F7F6-E6E9-6A4D-ABF8-91F0E8B48FE9}" dt="2023-11-08T18:39:37.339" v="7724" actId="20577"/>
        <pc:sldMkLst>
          <pc:docMk/>
          <pc:sldMk cId="713754060" sldId="2147479367"/>
        </pc:sldMkLst>
        <pc:spChg chg="del mod">
          <ac:chgData name="Francis Jon (CR/RSI1-NA)" userId="6cc5a883-fbde-4d0b-973e-e5e0aa8a42de" providerId="ADAL" clId="{3DA2F7F6-E6E9-6A4D-ABF8-91F0E8B48FE9}" dt="2023-11-06T17:08:28.515" v="1575" actId="478"/>
          <ac:spMkLst>
            <pc:docMk/>
            <pc:sldMk cId="713754060" sldId="2147479367"/>
            <ac:spMk id="3" creationId="{FFB92599-C4A5-90EE-C936-D3B055277B15}"/>
          </ac:spMkLst>
        </pc:spChg>
        <pc:spChg chg="add del mod">
          <ac:chgData name="Francis Jon (CR/RSI1-NA)" userId="6cc5a883-fbde-4d0b-973e-e5e0aa8a42de" providerId="ADAL" clId="{3DA2F7F6-E6E9-6A4D-ABF8-91F0E8B48FE9}" dt="2023-11-08T15:10:19.709" v="2831" actId="478"/>
          <ac:spMkLst>
            <pc:docMk/>
            <pc:sldMk cId="713754060" sldId="2147479367"/>
            <ac:spMk id="4" creationId="{38AD91AA-4DA6-79C3-410D-E2FDBDA85166}"/>
          </ac:spMkLst>
        </pc:spChg>
        <pc:spChg chg="del">
          <ac:chgData name="Francis Jon (CR/RSI1-NA)" userId="6cc5a883-fbde-4d0b-973e-e5e0aa8a42de" providerId="ADAL" clId="{3DA2F7F6-E6E9-6A4D-ABF8-91F0E8B48FE9}" dt="2023-11-06T17:08:22.855" v="1573" actId="478"/>
          <ac:spMkLst>
            <pc:docMk/>
            <pc:sldMk cId="713754060" sldId="2147479367"/>
            <ac:spMk id="8" creationId="{63C44D07-055A-5905-642D-238524E00167}"/>
          </ac:spMkLst>
        </pc:spChg>
        <pc:spChg chg="del">
          <ac:chgData name="Francis Jon (CR/RSI1-NA)" userId="6cc5a883-fbde-4d0b-973e-e5e0aa8a42de" providerId="ADAL" clId="{3DA2F7F6-E6E9-6A4D-ABF8-91F0E8B48FE9}" dt="2023-11-06T17:08:22.855" v="1573" actId="478"/>
          <ac:spMkLst>
            <pc:docMk/>
            <pc:sldMk cId="713754060" sldId="2147479367"/>
            <ac:spMk id="10" creationId="{857A273D-697C-0A04-B3B4-5A4F0496240E}"/>
          </ac:spMkLst>
        </pc:spChg>
        <pc:spChg chg="del">
          <ac:chgData name="Francis Jon (CR/RSI1-NA)" userId="6cc5a883-fbde-4d0b-973e-e5e0aa8a42de" providerId="ADAL" clId="{3DA2F7F6-E6E9-6A4D-ABF8-91F0E8B48FE9}" dt="2023-11-06T17:08:22.855" v="1573" actId="478"/>
          <ac:spMkLst>
            <pc:docMk/>
            <pc:sldMk cId="713754060" sldId="2147479367"/>
            <ac:spMk id="11" creationId="{126C9246-27EA-CB1B-48F0-6A51C73E31D6}"/>
          </ac:spMkLst>
        </pc:spChg>
        <pc:spChg chg="del">
          <ac:chgData name="Francis Jon (CR/RSI1-NA)" userId="6cc5a883-fbde-4d0b-973e-e5e0aa8a42de" providerId="ADAL" clId="{3DA2F7F6-E6E9-6A4D-ABF8-91F0E8B48FE9}" dt="2023-11-06T17:08:22.855" v="1573" actId="478"/>
          <ac:spMkLst>
            <pc:docMk/>
            <pc:sldMk cId="713754060" sldId="2147479367"/>
            <ac:spMk id="15" creationId="{986CBEC6-F782-81BF-FF88-1F7CA0513CA5}"/>
          </ac:spMkLst>
        </pc:spChg>
        <pc:spChg chg="mod">
          <ac:chgData name="Francis Jon (CR/RSI1-NA)" userId="6cc5a883-fbde-4d0b-973e-e5e0aa8a42de" providerId="ADAL" clId="{3DA2F7F6-E6E9-6A4D-ABF8-91F0E8B48FE9}" dt="2023-11-07T19:49:59.119" v="2348" actId="20577"/>
          <ac:spMkLst>
            <pc:docMk/>
            <pc:sldMk cId="713754060" sldId="2147479367"/>
            <ac:spMk id="18" creationId="{287B6FC5-73EE-5919-B07C-2011B9479EBA}"/>
          </ac:spMkLst>
        </pc:spChg>
        <pc:spChg chg="mod">
          <ac:chgData name="Francis Jon (CR/RSI1-NA)" userId="6cc5a883-fbde-4d0b-973e-e5e0aa8a42de" providerId="ADAL" clId="{3DA2F7F6-E6E9-6A4D-ABF8-91F0E8B48FE9}" dt="2023-11-07T19:50:10.017" v="2361" actId="20577"/>
          <ac:spMkLst>
            <pc:docMk/>
            <pc:sldMk cId="713754060" sldId="2147479367"/>
            <ac:spMk id="19" creationId="{18303593-0523-FD2F-E6B4-1C7973E31C17}"/>
          </ac:spMkLst>
        </pc:spChg>
        <pc:picChg chg="add del mod">
          <ac:chgData name="Francis Jon (CR/RSI1-NA)" userId="6cc5a883-fbde-4d0b-973e-e5e0aa8a42de" providerId="ADAL" clId="{3DA2F7F6-E6E9-6A4D-ABF8-91F0E8B48FE9}" dt="2023-11-06T17:11:04.597" v="1628" actId="21"/>
          <ac:picMkLst>
            <pc:docMk/>
            <pc:sldMk cId="713754060" sldId="2147479367"/>
            <ac:picMk id="2" creationId="{1408E890-F7DA-AF0E-1661-DDDAB419CF0A}"/>
          </ac:picMkLst>
        </pc:picChg>
        <pc:picChg chg="del mod">
          <ac:chgData name="Francis Jon (CR/RSI1-NA)" userId="6cc5a883-fbde-4d0b-973e-e5e0aa8a42de" providerId="ADAL" clId="{3DA2F7F6-E6E9-6A4D-ABF8-91F0E8B48FE9}" dt="2023-11-06T17:14:01.829" v="1710" actId="478"/>
          <ac:picMkLst>
            <pc:docMk/>
            <pc:sldMk cId="713754060" sldId="2147479367"/>
            <ac:picMk id="5" creationId="{0EC18A11-854F-E85F-BCCF-7A86AE09A74F}"/>
          </ac:picMkLst>
        </pc:picChg>
        <pc:picChg chg="del mod">
          <ac:chgData name="Francis Jon (CR/RSI1-NA)" userId="6cc5a883-fbde-4d0b-973e-e5e0aa8a42de" providerId="ADAL" clId="{3DA2F7F6-E6E9-6A4D-ABF8-91F0E8B48FE9}" dt="2023-11-08T15:10:19.709" v="2831" actId="478"/>
          <ac:picMkLst>
            <pc:docMk/>
            <pc:sldMk cId="713754060" sldId="2147479367"/>
            <ac:picMk id="6" creationId="{5E5EA1CC-5592-07E5-3C34-83BB5578F52C}"/>
          </ac:picMkLst>
        </pc:picChg>
        <pc:picChg chg="del">
          <ac:chgData name="Francis Jon (CR/RSI1-NA)" userId="6cc5a883-fbde-4d0b-973e-e5e0aa8a42de" providerId="ADAL" clId="{3DA2F7F6-E6E9-6A4D-ABF8-91F0E8B48FE9}" dt="2023-11-06T17:08:22.855" v="1573" actId="478"/>
          <ac:picMkLst>
            <pc:docMk/>
            <pc:sldMk cId="713754060" sldId="2147479367"/>
            <ac:picMk id="9" creationId="{0A825D2B-9668-2C34-C801-B838BA084948}"/>
          </ac:picMkLst>
        </pc:picChg>
        <pc:picChg chg="del">
          <ac:chgData name="Francis Jon (CR/RSI1-NA)" userId="6cc5a883-fbde-4d0b-973e-e5e0aa8a42de" providerId="ADAL" clId="{3DA2F7F6-E6E9-6A4D-ABF8-91F0E8B48FE9}" dt="2023-11-06T17:08:22.855" v="1573" actId="478"/>
          <ac:picMkLst>
            <pc:docMk/>
            <pc:sldMk cId="713754060" sldId="2147479367"/>
            <ac:picMk id="12" creationId="{2175600B-6504-9331-9EB7-4173E80F8225}"/>
          </ac:picMkLst>
        </pc:picChg>
        <pc:picChg chg="del">
          <ac:chgData name="Francis Jon (CR/RSI1-NA)" userId="6cc5a883-fbde-4d0b-973e-e5e0aa8a42de" providerId="ADAL" clId="{3DA2F7F6-E6E9-6A4D-ABF8-91F0E8B48FE9}" dt="2023-11-06T17:08:22.855" v="1573" actId="478"/>
          <ac:picMkLst>
            <pc:docMk/>
            <pc:sldMk cId="713754060" sldId="2147479367"/>
            <ac:picMk id="13" creationId="{F2BD403C-52F8-9353-B73B-7938068DB9B7}"/>
          </ac:picMkLst>
        </pc:picChg>
        <pc:picChg chg="del">
          <ac:chgData name="Francis Jon (CR/RSI1-NA)" userId="6cc5a883-fbde-4d0b-973e-e5e0aa8a42de" providerId="ADAL" clId="{3DA2F7F6-E6E9-6A4D-ABF8-91F0E8B48FE9}" dt="2023-11-06T17:08:22.855" v="1573" actId="478"/>
          <ac:picMkLst>
            <pc:docMk/>
            <pc:sldMk cId="713754060" sldId="2147479367"/>
            <ac:picMk id="14" creationId="{29E74211-3873-7391-6F64-3009F2639BE5}"/>
          </ac:picMkLst>
        </pc:picChg>
        <pc:picChg chg="del">
          <ac:chgData name="Francis Jon (CR/RSI1-NA)" userId="6cc5a883-fbde-4d0b-973e-e5e0aa8a42de" providerId="ADAL" clId="{3DA2F7F6-E6E9-6A4D-ABF8-91F0E8B48FE9}" dt="2023-11-06T17:08:22.855" v="1573" actId="478"/>
          <ac:picMkLst>
            <pc:docMk/>
            <pc:sldMk cId="713754060" sldId="2147479367"/>
            <ac:picMk id="16" creationId="{10FFBCF7-C0E2-7DA4-4970-0F3FAD757DC4}"/>
          </ac:picMkLst>
        </pc:picChg>
        <pc:picChg chg="add del mod">
          <ac:chgData name="Francis Jon (CR/RSI1-NA)" userId="6cc5a883-fbde-4d0b-973e-e5e0aa8a42de" providerId="ADAL" clId="{3DA2F7F6-E6E9-6A4D-ABF8-91F0E8B48FE9}" dt="2023-11-08T15:10:19.709" v="2831" actId="478"/>
          <ac:picMkLst>
            <pc:docMk/>
            <pc:sldMk cId="713754060" sldId="2147479367"/>
            <ac:picMk id="17" creationId="{29EB94CC-2942-305A-0F9E-2661B2108883}"/>
          </ac:picMkLst>
        </pc:picChg>
      </pc:sldChg>
      <pc:sldChg chg="addSp delSp modSp add mod delAnim modAnim modNotesTx">
        <pc:chgData name="Francis Jon (CR/RSI1-NA)" userId="6cc5a883-fbde-4d0b-973e-e5e0aa8a42de" providerId="ADAL" clId="{3DA2F7F6-E6E9-6A4D-ABF8-91F0E8B48FE9}" dt="2023-11-08T18:49:23.564" v="8287" actId="20577"/>
        <pc:sldMkLst>
          <pc:docMk/>
          <pc:sldMk cId="3753770073" sldId="2147479380"/>
        </pc:sldMkLst>
        <pc:spChg chg="mod">
          <ac:chgData name="Francis Jon (CR/RSI1-NA)" userId="6cc5a883-fbde-4d0b-973e-e5e0aa8a42de" providerId="ADAL" clId="{3DA2F7F6-E6E9-6A4D-ABF8-91F0E8B48FE9}" dt="2023-11-08T15:07:37.065" v="2789" actId="20577"/>
          <ac:spMkLst>
            <pc:docMk/>
            <pc:sldMk cId="3753770073" sldId="2147479380"/>
            <ac:spMk id="3" creationId="{FFB92599-C4A5-90EE-C936-D3B055277B15}"/>
          </ac:spMkLst>
        </pc:spChg>
        <pc:spChg chg="mod">
          <ac:chgData name="Francis Jon (CR/RSI1-NA)" userId="6cc5a883-fbde-4d0b-973e-e5e0aa8a42de" providerId="ADAL" clId="{3DA2F7F6-E6E9-6A4D-ABF8-91F0E8B48FE9}" dt="2023-11-08T14:47:50.624" v="2667" actId="14100"/>
          <ac:spMkLst>
            <pc:docMk/>
            <pc:sldMk cId="3753770073" sldId="2147479380"/>
            <ac:spMk id="8" creationId="{63C44D07-055A-5905-642D-238524E00167}"/>
          </ac:spMkLst>
        </pc:spChg>
        <pc:spChg chg="mod">
          <ac:chgData name="Francis Jon (CR/RSI1-NA)" userId="6cc5a883-fbde-4d0b-973e-e5e0aa8a42de" providerId="ADAL" clId="{3DA2F7F6-E6E9-6A4D-ABF8-91F0E8B48FE9}" dt="2023-11-08T14:30:10.661" v="2508" actId="1076"/>
          <ac:spMkLst>
            <pc:docMk/>
            <pc:sldMk cId="3753770073" sldId="2147479380"/>
            <ac:spMk id="10" creationId="{857A273D-697C-0A04-B3B4-5A4F0496240E}"/>
          </ac:spMkLst>
        </pc:spChg>
        <pc:spChg chg="mod">
          <ac:chgData name="Francis Jon (CR/RSI1-NA)" userId="6cc5a883-fbde-4d0b-973e-e5e0aa8a42de" providerId="ADAL" clId="{3DA2F7F6-E6E9-6A4D-ABF8-91F0E8B48FE9}" dt="2023-11-08T15:05:26.896" v="2757" actId="20577"/>
          <ac:spMkLst>
            <pc:docMk/>
            <pc:sldMk cId="3753770073" sldId="2147479380"/>
            <ac:spMk id="11" creationId="{126C9246-27EA-CB1B-48F0-6A51C73E31D6}"/>
          </ac:spMkLst>
        </pc:spChg>
        <pc:spChg chg="mod">
          <ac:chgData name="Francis Jon (CR/RSI1-NA)" userId="6cc5a883-fbde-4d0b-973e-e5e0aa8a42de" providerId="ADAL" clId="{3DA2F7F6-E6E9-6A4D-ABF8-91F0E8B48FE9}" dt="2023-11-08T15:06:42.986" v="2766" actId="14100"/>
          <ac:spMkLst>
            <pc:docMk/>
            <pc:sldMk cId="3753770073" sldId="2147479380"/>
            <ac:spMk id="15" creationId="{986CBEC6-F782-81BF-FF88-1F7CA0513CA5}"/>
          </ac:spMkLst>
        </pc:spChg>
        <pc:spChg chg="add mod">
          <ac:chgData name="Francis Jon (CR/RSI1-NA)" userId="6cc5a883-fbde-4d0b-973e-e5e0aa8a42de" providerId="ADAL" clId="{3DA2F7F6-E6E9-6A4D-ABF8-91F0E8B48FE9}" dt="2023-11-08T14:30:10.661" v="2508" actId="1076"/>
          <ac:spMkLst>
            <pc:docMk/>
            <pc:sldMk cId="3753770073" sldId="2147479380"/>
            <ac:spMk id="17" creationId="{A084C300-0953-54B0-949C-C5DE1A8D6D20}"/>
          </ac:spMkLst>
        </pc:spChg>
        <pc:spChg chg="add del">
          <ac:chgData name="Francis Jon (CR/RSI1-NA)" userId="6cc5a883-fbde-4d0b-973e-e5e0aa8a42de" providerId="ADAL" clId="{3DA2F7F6-E6E9-6A4D-ABF8-91F0E8B48FE9}" dt="2023-11-08T14:43:25.397" v="2522" actId="478"/>
          <ac:spMkLst>
            <pc:docMk/>
            <pc:sldMk cId="3753770073" sldId="2147479380"/>
            <ac:spMk id="19" creationId="{18303593-0523-FD2F-E6B4-1C7973E31C17}"/>
          </ac:spMkLst>
        </pc:spChg>
        <pc:spChg chg="add del mod">
          <ac:chgData name="Francis Jon (CR/RSI1-NA)" userId="6cc5a883-fbde-4d0b-973e-e5e0aa8a42de" providerId="ADAL" clId="{3DA2F7F6-E6E9-6A4D-ABF8-91F0E8B48FE9}" dt="2023-11-08T14:27:09.760" v="2483" actId="478"/>
          <ac:spMkLst>
            <pc:docMk/>
            <pc:sldMk cId="3753770073" sldId="2147479380"/>
            <ac:spMk id="21" creationId="{361B9690-212C-D037-EE85-0111F33744A2}"/>
          </ac:spMkLst>
        </pc:spChg>
        <pc:spChg chg="add del mod">
          <ac:chgData name="Francis Jon (CR/RSI1-NA)" userId="6cc5a883-fbde-4d0b-973e-e5e0aa8a42de" providerId="ADAL" clId="{3DA2F7F6-E6E9-6A4D-ABF8-91F0E8B48FE9}" dt="2023-11-08T14:45:50.703" v="2589" actId="478"/>
          <ac:spMkLst>
            <pc:docMk/>
            <pc:sldMk cId="3753770073" sldId="2147479380"/>
            <ac:spMk id="23" creationId="{19A8342C-8825-FCA2-A5DC-E67F642A9A9D}"/>
          </ac:spMkLst>
        </pc:spChg>
        <pc:spChg chg="add del mod">
          <ac:chgData name="Francis Jon (CR/RSI1-NA)" userId="6cc5a883-fbde-4d0b-973e-e5e0aa8a42de" providerId="ADAL" clId="{3DA2F7F6-E6E9-6A4D-ABF8-91F0E8B48FE9}" dt="2023-11-08T14:43:27.056" v="2523" actId="478"/>
          <ac:spMkLst>
            <pc:docMk/>
            <pc:sldMk cId="3753770073" sldId="2147479380"/>
            <ac:spMk id="27" creationId="{D6E9207A-F6DE-BE70-4109-34F05FC6BE22}"/>
          </ac:spMkLst>
        </pc:spChg>
        <pc:spChg chg="add del mod">
          <ac:chgData name="Francis Jon (CR/RSI1-NA)" userId="6cc5a883-fbde-4d0b-973e-e5e0aa8a42de" providerId="ADAL" clId="{3DA2F7F6-E6E9-6A4D-ABF8-91F0E8B48FE9}" dt="2023-11-08T14:45:12.053" v="2579" actId="478"/>
          <ac:spMkLst>
            <pc:docMk/>
            <pc:sldMk cId="3753770073" sldId="2147479380"/>
            <ac:spMk id="28" creationId="{7E19E90F-192B-90F3-9D27-5E48944AFEF5}"/>
          </ac:spMkLst>
        </pc:spChg>
        <pc:spChg chg="add mod">
          <ac:chgData name="Francis Jon (CR/RSI1-NA)" userId="6cc5a883-fbde-4d0b-973e-e5e0aa8a42de" providerId="ADAL" clId="{3DA2F7F6-E6E9-6A4D-ABF8-91F0E8B48FE9}" dt="2023-11-08T15:05:57.582" v="2761" actId="20577"/>
          <ac:spMkLst>
            <pc:docMk/>
            <pc:sldMk cId="3753770073" sldId="2147479380"/>
            <ac:spMk id="40" creationId="{DD19EA14-6785-95DA-E4A3-011D46FAA76A}"/>
          </ac:spMkLst>
        </pc:spChg>
        <pc:grpChg chg="add mod">
          <ac:chgData name="Francis Jon (CR/RSI1-NA)" userId="6cc5a883-fbde-4d0b-973e-e5e0aa8a42de" providerId="ADAL" clId="{3DA2F7F6-E6E9-6A4D-ABF8-91F0E8B48FE9}" dt="2023-11-08T14:31:17.546" v="2514" actId="1036"/>
          <ac:grpSpMkLst>
            <pc:docMk/>
            <pc:sldMk cId="3753770073" sldId="2147479380"/>
            <ac:grpSpMk id="24" creationId="{0377340A-0823-2819-BC36-C13C3E827D90}"/>
          </ac:grpSpMkLst>
        </pc:grpChg>
        <pc:picChg chg="add del mod modCrop">
          <ac:chgData name="Francis Jon (CR/RSI1-NA)" userId="6cc5a883-fbde-4d0b-973e-e5e0aa8a42de" providerId="ADAL" clId="{3DA2F7F6-E6E9-6A4D-ABF8-91F0E8B48FE9}" dt="2023-11-08T14:52:20.048" v="2672" actId="478"/>
          <ac:picMkLst>
            <pc:docMk/>
            <pc:sldMk cId="3753770073" sldId="2147479380"/>
            <ac:picMk id="2" creationId="{EE64229C-2013-9519-B74F-55A71CFE82A7}"/>
          </ac:picMkLst>
        </pc:picChg>
        <pc:picChg chg="add mod modCrop">
          <ac:chgData name="Francis Jon (CR/RSI1-NA)" userId="6cc5a883-fbde-4d0b-973e-e5e0aa8a42de" providerId="ADAL" clId="{3DA2F7F6-E6E9-6A4D-ABF8-91F0E8B48FE9}" dt="2023-11-08T14:53:49.763" v="2699" actId="1076"/>
          <ac:picMkLst>
            <pc:docMk/>
            <pc:sldMk cId="3753770073" sldId="2147479380"/>
            <ac:picMk id="4" creationId="{17550DA3-6812-B4B8-FB8F-2144CE4C5D5C}"/>
          </ac:picMkLst>
        </pc:picChg>
        <pc:picChg chg="del mod">
          <ac:chgData name="Francis Jon (CR/RSI1-NA)" userId="6cc5a883-fbde-4d0b-973e-e5e0aa8a42de" providerId="ADAL" clId="{3DA2F7F6-E6E9-6A4D-ABF8-91F0E8B48FE9}" dt="2023-11-08T14:56:47.749" v="2700" actId="478"/>
          <ac:picMkLst>
            <pc:docMk/>
            <pc:sldMk cId="3753770073" sldId="2147479380"/>
            <ac:picMk id="5" creationId="{0EC18A11-854F-E85F-BCCF-7A86AE09A74F}"/>
          </ac:picMkLst>
        </pc:picChg>
        <pc:picChg chg="mod">
          <ac:chgData name="Francis Jon (CR/RSI1-NA)" userId="6cc5a883-fbde-4d0b-973e-e5e0aa8a42de" providerId="ADAL" clId="{3DA2F7F6-E6E9-6A4D-ABF8-91F0E8B48FE9}" dt="2023-11-08T14:47:44.644" v="2666" actId="1076"/>
          <ac:picMkLst>
            <pc:docMk/>
            <pc:sldMk cId="3753770073" sldId="2147479380"/>
            <ac:picMk id="6" creationId="{5E5EA1CC-5592-07E5-3C34-83BB5578F52C}"/>
          </ac:picMkLst>
        </pc:picChg>
        <pc:picChg chg="mod modCrop">
          <ac:chgData name="Francis Jon (CR/RSI1-NA)" userId="6cc5a883-fbde-4d0b-973e-e5e0aa8a42de" providerId="ADAL" clId="{3DA2F7F6-E6E9-6A4D-ABF8-91F0E8B48FE9}" dt="2023-11-08T14:31:05.034" v="2512" actId="732"/>
          <ac:picMkLst>
            <pc:docMk/>
            <pc:sldMk cId="3753770073" sldId="2147479380"/>
            <ac:picMk id="9" creationId="{0A825D2B-9668-2C34-C801-B838BA084948}"/>
          </ac:picMkLst>
        </pc:picChg>
        <pc:picChg chg="del">
          <ac:chgData name="Francis Jon (CR/RSI1-NA)" userId="6cc5a883-fbde-4d0b-973e-e5e0aa8a42de" providerId="ADAL" clId="{3DA2F7F6-E6E9-6A4D-ABF8-91F0E8B48FE9}" dt="2023-11-08T14:19:41.559" v="2460" actId="478"/>
          <ac:picMkLst>
            <pc:docMk/>
            <pc:sldMk cId="3753770073" sldId="2147479380"/>
            <ac:picMk id="12" creationId="{2175600B-6504-9331-9EB7-4173E80F8225}"/>
          </ac:picMkLst>
        </pc:picChg>
        <pc:picChg chg="del">
          <ac:chgData name="Francis Jon (CR/RSI1-NA)" userId="6cc5a883-fbde-4d0b-973e-e5e0aa8a42de" providerId="ADAL" clId="{3DA2F7F6-E6E9-6A4D-ABF8-91F0E8B48FE9}" dt="2023-11-08T14:07:49.420" v="2436" actId="478"/>
          <ac:picMkLst>
            <pc:docMk/>
            <pc:sldMk cId="3753770073" sldId="2147479380"/>
            <ac:picMk id="13" creationId="{F2BD403C-52F8-9353-B73B-7938068DB9B7}"/>
          </ac:picMkLst>
        </pc:picChg>
        <pc:picChg chg="add del">
          <ac:chgData name="Francis Jon (CR/RSI1-NA)" userId="6cc5a883-fbde-4d0b-973e-e5e0aa8a42de" providerId="ADAL" clId="{3DA2F7F6-E6E9-6A4D-ABF8-91F0E8B48FE9}" dt="2023-11-08T14:07:47.881" v="2435" actId="478"/>
          <ac:picMkLst>
            <pc:docMk/>
            <pc:sldMk cId="3753770073" sldId="2147479380"/>
            <ac:picMk id="14" creationId="{29E74211-3873-7391-6F64-3009F2639BE5}"/>
          </ac:picMkLst>
        </pc:picChg>
        <pc:picChg chg="del">
          <ac:chgData name="Francis Jon (CR/RSI1-NA)" userId="6cc5a883-fbde-4d0b-973e-e5e0aa8a42de" providerId="ADAL" clId="{3DA2F7F6-E6E9-6A4D-ABF8-91F0E8B48FE9}" dt="2023-11-08T14:07:40.299" v="2432" actId="478"/>
          <ac:picMkLst>
            <pc:docMk/>
            <pc:sldMk cId="3753770073" sldId="2147479380"/>
            <ac:picMk id="16" creationId="{10FFBCF7-C0E2-7DA4-4970-0F3FAD757DC4}"/>
          </ac:picMkLst>
        </pc:picChg>
        <pc:picChg chg="add mod">
          <ac:chgData name="Francis Jon (CR/RSI1-NA)" userId="6cc5a883-fbde-4d0b-973e-e5e0aa8a42de" providerId="ADAL" clId="{3DA2F7F6-E6E9-6A4D-ABF8-91F0E8B48FE9}" dt="2023-11-08T15:06:11.910" v="2762" actId="1076"/>
          <ac:picMkLst>
            <pc:docMk/>
            <pc:sldMk cId="3753770073" sldId="2147479380"/>
            <ac:picMk id="25" creationId="{10C73336-B24A-BBDF-8C4B-7EF3C660F411}"/>
          </ac:picMkLst>
        </pc:picChg>
        <pc:picChg chg="add del mod">
          <ac:chgData name="Francis Jon (CR/RSI1-NA)" userId="6cc5a883-fbde-4d0b-973e-e5e0aa8a42de" providerId="ADAL" clId="{3DA2F7F6-E6E9-6A4D-ABF8-91F0E8B48FE9}" dt="2023-11-08T14:46:05.180" v="2594"/>
          <ac:picMkLst>
            <pc:docMk/>
            <pc:sldMk cId="3753770073" sldId="2147479380"/>
            <ac:picMk id="32" creationId="{BA98E241-7888-C89C-2C07-2D286A4F7AB7}"/>
          </ac:picMkLst>
        </pc:picChg>
        <pc:picChg chg="add mod">
          <ac:chgData name="Francis Jon (CR/RSI1-NA)" userId="6cc5a883-fbde-4d0b-973e-e5e0aa8a42de" providerId="ADAL" clId="{3DA2F7F6-E6E9-6A4D-ABF8-91F0E8B48FE9}" dt="2023-11-08T14:53:49.763" v="2699" actId="1076"/>
          <ac:picMkLst>
            <pc:docMk/>
            <pc:sldMk cId="3753770073" sldId="2147479380"/>
            <ac:picMk id="36" creationId="{03461477-3431-6BFF-99E3-DB25B6B74356}"/>
          </ac:picMkLst>
        </pc:picChg>
        <pc:picChg chg="add mod">
          <ac:chgData name="Francis Jon (CR/RSI1-NA)" userId="6cc5a883-fbde-4d0b-973e-e5e0aa8a42de" providerId="ADAL" clId="{3DA2F7F6-E6E9-6A4D-ABF8-91F0E8B48FE9}" dt="2023-11-08T14:53:49.763" v="2699" actId="1076"/>
          <ac:picMkLst>
            <pc:docMk/>
            <pc:sldMk cId="3753770073" sldId="2147479380"/>
            <ac:picMk id="37" creationId="{6C819F1F-56F7-918D-771C-0B4487B03DC6}"/>
          </ac:picMkLst>
        </pc:picChg>
        <pc:picChg chg="add mod modCrop">
          <ac:chgData name="Francis Jon (CR/RSI1-NA)" userId="6cc5a883-fbde-4d0b-973e-e5e0aa8a42de" providerId="ADAL" clId="{3DA2F7F6-E6E9-6A4D-ABF8-91F0E8B48FE9}" dt="2023-11-08T14:53:49.763" v="2699" actId="1076"/>
          <ac:picMkLst>
            <pc:docMk/>
            <pc:sldMk cId="3753770073" sldId="2147479380"/>
            <ac:picMk id="38" creationId="{BE5C66C4-888A-7668-7239-8EBE661AA83C}"/>
          </ac:picMkLst>
        </pc:picChg>
        <pc:picChg chg="add mod">
          <ac:chgData name="Francis Jon (CR/RSI1-NA)" userId="6cc5a883-fbde-4d0b-973e-e5e0aa8a42de" providerId="ADAL" clId="{3DA2F7F6-E6E9-6A4D-ABF8-91F0E8B48FE9}" dt="2023-11-08T14:56:57.068" v="2704" actId="1076"/>
          <ac:picMkLst>
            <pc:docMk/>
            <pc:sldMk cId="3753770073" sldId="2147479380"/>
            <ac:picMk id="39" creationId="{322CC4B4-8B43-A842-697D-339F877392A2}"/>
          </ac:picMkLst>
        </pc:picChg>
        <pc:cxnChg chg="add mod">
          <ac:chgData name="Francis Jon (CR/RSI1-NA)" userId="6cc5a883-fbde-4d0b-973e-e5e0aa8a42de" providerId="ADAL" clId="{3DA2F7F6-E6E9-6A4D-ABF8-91F0E8B48FE9}" dt="2023-11-08T14:47:57.553" v="2669" actId="14100"/>
          <ac:cxnSpMkLst>
            <pc:docMk/>
            <pc:sldMk cId="3753770073" sldId="2147479380"/>
            <ac:cxnSpMk id="30" creationId="{AC73B6B6-9D45-CC75-CE50-E9382BF61DBD}"/>
          </ac:cxnSpMkLst>
        </pc:cxnChg>
        <pc:cxnChg chg="add del mod">
          <ac:chgData name="Francis Jon (CR/RSI1-NA)" userId="6cc5a883-fbde-4d0b-973e-e5e0aa8a42de" providerId="ADAL" clId="{3DA2F7F6-E6E9-6A4D-ABF8-91F0E8B48FE9}" dt="2023-11-08T14:47:59.148" v="2670" actId="478"/>
          <ac:cxnSpMkLst>
            <pc:docMk/>
            <pc:sldMk cId="3753770073" sldId="2147479380"/>
            <ac:cxnSpMk id="31" creationId="{57CCD309-1A06-EF3C-3979-2312EAE63CF3}"/>
          </ac:cxnSpMkLst>
        </pc:cxnChg>
        <pc:cxnChg chg="add mod">
          <ac:chgData name="Francis Jon (CR/RSI1-NA)" userId="6cc5a883-fbde-4d0b-973e-e5e0aa8a42de" providerId="ADAL" clId="{3DA2F7F6-E6E9-6A4D-ABF8-91F0E8B48FE9}" dt="2023-11-08T14:48:03.678" v="2671" actId="571"/>
          <ac:cxnSpMkLst>
            <pc:docMk/>
            <pc:sldMk cId="3753770073" sldId="2147479380"/>
            <ac:cxnSpMk id="35" creationId="{331C93BC-BB5F-41A4-2D17-4FE41974E8C7}"/>
          </ac:cxnSpMkLst>
        </pc:cxnChg>
      </pc:sldChg>
      <pc:sldChg chg="addSp modSp add mod modAnim modNotesTx">
        <pc:chgData name="Francis Jon (CR/RSI1-NA)" userId="6cc5a883-fbde-4d0b-973e-e5e0aa8a42de" providerId="ADAL" clId="{3DA2F7F6-E6E9-6A4D-ABF8-91F0E8B48FE9}" dt="2023-11-08T18:42:00.755" v="7747" actId="20577"/>
        <pc:sldMkLst>
          <pc:docMk/>
          <pc:sldMk cId="1799760976" sldId="2147479381"/>
        </pc:sldMkLst>
        <pc:spChg chg="mod">
          <ac:chgData name="Francis Jon (CR/RSI1-NA)" userId="6cc5a883-fbde-4d0b-973e-e5e0aa8a42de" providerId="ADAL" clId="{3DA2F7F6-E6E9-6A4D-ABF8-91F0E8B48FE9}" dt="2023-11-08T18:31:55.021" v="7290" actId="20577"/>
          <ac:spMkLst>
            <pc:docMk/>
            <pc:sldMk cId="1799760976" sldId="2147479381"/>
            <ac:spMk id="4" creationId="{38AD91AA-4DA6-79C3-410D-E2FDBDA85166}"/>
          </ac:spMkLst>
        </pc:spChg>
        <pc:picChg chg="add mod">
          <ac:chgData name="Francis Jon (CR/RSI1-NA)" userId="6cc5a883-fbde-4d0b-973e-e5e0aa8a42de" providerId="ADAL" clId="{3DA2F7F6-E6E9-6A4D-ABF8-91F0E8B48FE9}" dt="2023-11-08T18:23:29.396" v="7124" actId="1582"/>
          <ac:picMkLst>
            <pc:docMk/>
            <pc:sldMk cId="1799760976" sldId="2147479381"/>
            <ac:picMk id="2" creationId="{827F31E8-E323-6736-4A7D-E618B707E6A7}"/>
          </ac:picMkLst>
        </pc:picChg>
        <pc:picChg chg="mod">
          <ac:chgData name="Francis Jon (CR/RSI1-NA)" userId="6cc5a883-fbde-4d0b-973e-e5e0aa8a42de" providerId="ADAL" clId="{3DA2F7F6-E6E9-6A4D-ABF8-91F0E8B48FE9}" dt="2023-11-08T18:41:22.546" v="7736" actId="1076"/>
          <ac:picMkLst>
            <pc:docMk/>
            <pc:sldMk cId="1799760976" sldId="2147479381"/>
            <ac:picMk id="6" creationId="{5E5EA1CC-5592-07E5-3C34-83BB5578F52C}"/>
          </ac:picMkLst>
        </pc:picChg>
        <pc:picChg chg="mod">
          <ac:chgData name="Francis Jon (CR/RSI1-NA)" userId="6cc5a883-fbde-4d0b-973e-e5e0aa8a42de" providerId="ADAL" clId="{3DA2F7F6-E6E9-6A4D-ABF8-91F0E8B48FE9}" dt="2023-11-08T18:41:38.147" v="7738" actId="166"/>
          <ac:picMkLst>
            <pc:docMk/>
            <pc:sldMk cId="1799760976" sldId="2147479381"/>
            <ac:picMk id="17" creationId="{29EB94CC-2942-305A-0F9E-2661B2108883}"/>
          </ac:picMkLst>
        </pc:picChg>
      </pc:sldChg>
      <pc:sldChg chg="modSp add mod modNotesTx">
        <pc:chgData name="Francis Jon (CR/RSI1-NA)" userId="6cc5a883-fbde-4d0b-973e-e5e0aa8a42de" providerId="ADAL" clId="{3DA2F7F6-E6E9-6A4D-ABF8-91F0E8B48FE9}" dt="2023-11-08T17:20:30.887" v="5008" actId="20577"/>
        <pc:sldMkLst>
          <pc:docMk/>
          <pc:sldMk cId="4083611860" sldId="2147479382"/>
        </pc:sldMkLst>
        <pc:spChg chg="mod">
          <ac:chgData name="Francis Jon (CR/RSI1-NA)" userId="6cc5a883-fbde-4d0b-973e-e5e0aa8a42de" providerId="ADAL" clId="{3DA2F7F6-E6E9-6A4D-ABF8-91F0E8B48FE9}" dt="2023-11-08T16:45:37.487" v="4277" actId="20577"/>
          <ac:spMkLst>
            <pc:docMk/>
            <pc:sldMk cId="4083611860" sldId="2147479382"/>
            <ac:spMk id="18" creationId="{287B6FC5-73EE-5919-B07C-2011B9479EBA}"/>
          </ac:spMkLst>
        </pc:spChg>
        <pc:spChg chg="mod">
          <ac:chgData name="Francis Jon (CR/RSI1-NA)" userId="6cc5a883-fbde-4d0b-973e-e5e0aa8a42de" providerId="ADAL" clId="{3DA2F7F6-E6E9-6A4D-ABF8-91F0E8B48FE9}" dt="2023-11-08T17:20:30.887" v="5008" actId="20577"/>
          <ac:spMkLst>
            <pc:docMk/>
            <pc:sldMk cId="4083611860" sldId="2147479382"/>
            <ac:spMk id="19" creationId="{18303593-0523-FD2F-E6B4-1C7973E31C17}"/>
          </ac:spMkLst>
        </pc:spChg>
      </pc:sldChg>
      <pc:sldChg chg="addSp delSp modSp add mod delAnim modAnim modNotesTx">
        <pc:chgData name="Francis Jon (CR/RSI1-NA)" userId="6cc5a883-fbde-4d0b-973e-e5e0aa8a42de" providerId="ADAL" clId="{3DA2F7F6-E6E9-6A4D-ABF8-91F0E8B48FE9}" dt="2023-11-08T17:20:47.961" v="5028" actId="20577"/>
        <pc:sldMkLst>
          <pc:docMk/>
          <pc:sldMk cId="15326054" sldId="2147479383"/>
        </pc:sldMkLst>
        <pc:spChg chg="mod">
          <ac:chgData name="Francis Jon (CR/RSI1-NA)" userId="6cc5a883-fbde-4d0b-973e-e5e0aa8a42de" providerId="ADAL" clId="{3DA2F7F6-E6E9-6A4D-ABF8-91F0E8B48FE9}" dt="2023-11-08T15:35:07.826" v="3245" actId="20577"/>
          <ac:spMkLst>
            <pc:docMk/>
            <pc:sldMk cId="15326054" sldId="2147479383"/>
            <ac:spMk id="4" creationId="{38AD91AA-4DA6-79C3-410D-E2FDBDA85166}"/>
          </ac:spMkLst>
        </pc:spChg>
        <pc:spChg chg="add mod">
          <ac:chgData name="Francis Jon (CR/RSI1-NA)" userId="6cc5a883-fbde-4d0b-973e-e5e0aa8a42de" providerId="ADAL" clId="{3DA2F7F6-E6E9-6A4D-ABF8-91F0E8B48FE9}" dt="2023-11-08T15:17:14.370" v="2959" actId="1076"/>
          <ac:spMkLst>
            <pc:docMk/>
            <pc:sldMk cId="15326054" sldId="2147479383"/>
            <ac:spMk id="5" creationId="{FC6AB1DF-C1BE-D9CA-3965-6440546FE3EF}"/>
          </ac:spMkLst>
        </pc:spChg>
        <pc:spChg chg="add mod">
          <ac:chgData name="Francis Jon (CR/RSI1-NA)" userId="6cc5a883-fbde-4d0b-973e-e5e0aa8a42de" providerId="ADAL" clId="{3DA2F7F6-E6E9-6A4D-ABF8-91F0E8B48FE9}" dt="2023-11-08T15:32:22.548" v="3180" actId="404"/>
          <ac:spMkLst>
            <pc:docMk/>
            <pc:sldMk cId="15326054" sldId="2147479383"/>
            <ac:spMk id="6" creationId="{C8E4192A-A824-E5F5-41C4-BAFCD544301E}"/>
          </ac:spMkLst>
        </pc:spChg>
        <pc:spChg chg="mod">
          <ac:chgData name="Francis Jon (CR/RSI1-NA)" userId="6cc5a883-fbde-4d0b-973e-e5e0aa8a42de" providerId="ADAL" clId="{3DA2F7F6-E6E9-6A4D-ABF8-91F0E8B48FE9}" dt="2023-11-08T15:42:56.746" v="3473" actId="1076"/>
          <ac:spMkLst>
            <pc:docMk/>
            <pc:sldMk cId="15326054" sldId="2147479383"/>
            <ac:spMk id="7" creationId="{B80CDB20-316E-4FCA-61CC-82ACD53F8CE0}"/>
          </ac:spMkLst>
        </pc:spChg>
        <pc:spChg chg="add mod">
          <ac:chgData name="Francis Jon (CR/RSI1-NA)" userId="6cc5a883-fbde-4d0b-973e-e5e0aa8a42de" providerId="ADAL" clId="{3DA2F7F6-E6E9-6A4D-ABF8-91F0E8B48FE9}" dt="2023-11-08T15:33:04.275" v="3210" actId="20577"/>
          <ac:spMkLst>
            <pc:docMk/>
            <pc:sldMk cId="15326054" sldId="2147479383"/>
            <ac:spMk id="8" creationId="{999E4FDA-F809-0CF3-93D7-FFF43902456B}"/>
          </ac:spMkLst>
        </pc:spChg>
        <pc:spChg chg="add del mod">
          <ac:chgData name="Francis Jon (CR/RSI1-NA)" userId="6cc5a883-fbde-4d0b-973e-e5e0aa8a42de" providerId="ADAL" clId="{3DA2F7F6-E6E9-6A4D-ABF8-91F0E8B48FE9}" dt="2023-11-08T15:15:17.891" v="2911"/>
          <ac:spMkLst>
            <pc:docMk/>
            <pc:sldMk cId="15326054" sldId="2147479383"/>
            <ac:spMk id="8" creationId="{E09AC71B-784D-B431-34E1-16362B039549}"/>
          </ac:spMkLst>
        </pc:spChg>
        <pc:spChg chg="add mod">
          <ac:chgData name="Francis Jon (CR/RSI1-NA)" userId="6cc5a883-fbde-4d0b-973e-e5e0aa8a42de" providerId="ADAL" clId="{3DA2F7F6-E6E9-6A4D-ABF8-91F0E8B48FE9}" dt="2023-11-08T15:18:03.368" v="2971" actId="207"/>
          <ac:spMkLst>
            <pc:docMk/>
            <pc:sldMk cId="15326054" sldId="2147479383"/>
            <ac:spMk id="9" creationId="{F31FEFB9-3834-A50D-8A86-EC4B37CD2414}"/>
          </ac:spMkLst>
        </pc:spChg>
        <pc:spChg chg="add mod">
          <ac:chgData name="Francis Jon (CR/RSI1-NA)" userId="6cc5a883-fbde-4d0b-973e-e5e0aa8a42de" providerId="ADAL" clId="{3DA2F7F6-E6E9-6A4D-ABF8-91F0E8B48FE9}" dt="2023-11-08T15:17:53.879" v="2966" actId="207"/>
          <ac:spMkLst>
            <pc:docMk/>
            <pc:sldMk cId="15326054" sldId="2147479383"/>
            <ac:spMk id="10" creationId="{FD05AB72-88B3-BE27-47B1-5722ED220A0F}"/>
          </ac:spMkLst>
        </pc:spChg>
        <pc:spChg chg="add mod">
          <ac:chgData name="Francis Jon (CR/RSI1-NA)" userId="6cc5a883-fbde-4d0b-973e-e5e0aa8a42de" providerId="ADAL" clId="{3DA2F7F6-E6E9-6A4D-ABF8-91F0E8B48FE9}" dt="2023-11-08T15:17:32.159" v="2962" actId="1076"/>
          <ac:spMkLst>
            <pc:docMk/>
            <pc:sldMk cId="15326054" sldId="2147479383"/>
            <ac:spMk id="11" creationId="{4A57875F-0C49-91E9-47FB-60AD4EDDFF93}"/>
          </ac:spMkLst>
        </pc:spChg>
        <pc:spChg chg="add mod">
          <ac:chgData name="Francis Jon (CR/RSI1-NA)" userId="6cc5a883-fbde-4d0b-973e-e5e0aa8a42de" providerId="ADAL" clId="{3DA2F7F6-E6E9-6A4D-ABF8-91F0E8B48FE9}" dt="2023-11-08T15:17:27.737" v="2961" actId="1076"/>
          <ac:spMkLst>
            <pc:docMk/>
            <pc:sldMk cId="15326054" sldId="2147479383"/>
            <ac:spMk id="12" creationId="{DC52BAE4-C141-E740-7168-03B9938430B1}"/>
          </ac:spMkLst>
        </pc:spChg>
        <pc:spChg chg="add mod">
          <ac:chgData name="Francis Jon (CR/RSI1-NA)" userId="6cc5a883-fbde-4d0b-973e-e5e0aa8a42de" providerId="ADAL" clId="{3DA2F7F6-E6E9-6A4D-ABF8-91F0E8B48FE9}" dt="2023-11-08T15:30:58.884" v="3109" actId="207"/>
          <ac:spMkLst>
            <pc:docMk/>
            <pc:sldMk cId="15326054" sldId="2147479383"/>
            <ac:spMk id="13" creationId="{13E1C107-E3E5-B1D6-20CE-6D0CBDDAADCE}"/>
          </ac:spMkLst>
        </pc:spChg>
        <pc:spChg chg="add mod">
          <ac:chgData name="Francis Jon (CR/RSI1-NA)" userId="6cc5a883-fbde-4d0b-973e-e5e0aa8a42de" providerId="ADAL" clId="{3DA2F7F6-E6E9-6A4D-ABF8-91F0E8B48FE9}" dt="2023-11-08T15:36:02.379" v="3253" actId="207"/>
          <ac:spMkLst>
            <pc:docMk/>
            <pc:sldMk cId="15326054" sldId="2147479383"/>
            <ac:spMk id="14" creationId="{77393874-71AC-ED7D-BF8A-2FF428BF5C4E}"/>
          </ac:spMkLst>
        </pc:spChg>
        <pc:spChg chg="add mod">
          <ac:chgData name="Francis Jon (CR/RSI1-NA)" userId="6cc5a883-fbde-4d0b-973e-e5e0aa8a42de" providerId="ADAL" clId="{3DA2F7F6-E6E9-6A4D-ABF8-91F0E8B48FE9}" dt="2023-11-08T15:37:15.962" v="3288" actId="14100"/>
          <ac:spMkLst>
            <pc:docMk/>
            <pc:sldMk cId="15326054" sldId="2147479383"/>
            <ac:spMk id="15" creationId="{625EC4A8-9115-3A9C-F6B7-A83829C64879}"/>
          </ac:spMkLst>
        </pc:spChg>
        <pc:spChg chg="mod">
          <ac:chgData name="Francis Jon (CR/RSI1-NA)" userId="6cc5a883-fbde-4d0b-973e-e5e0aa8a42de" providerId="ADAL" clId="{3DA2F7F6-E6E9-6A4D-ABF8-91F0E8B48FE9}" dt="2023-11-08T16:45:48.912" v="4282" actId="20577"/>
          <ac:spMkLst>
            <pc:docMk/>
            <pc:sldMk cId="15326054" sldId="2147479383"/>
            <ac:spMk id="18" creationId="{287B6FC5-73EE-5919-B07C-2011B9479EBA}"/>
          </ac:spMkLst>
        </pc:spChg>
        <pc:spChg chg="mod">
          <ac:chgData name="Francis Jon (CR/RSI1-NA)" userId="6cc5a883-fbde-4d0b-973e-e5e0aa8a42de" providerId="ADAL" clId="{3DA2F7F6-E6E9-6A4D-ABF8-91F0E8B48FE9}" dt="2023-11-08T17:20:47.961" v="5028" actId="20577"/>
          <ac:spMkLst>
            <pc:docMk/>
            <pc:sldMk cId="15326054" sldId="2147479383"/>
            <ac:spMk id="19" creationId="{18303593-0523-FD2F-E6B4-1C7973E31C17}"/>
          </ac:spMkLst>
        </pc:spChg>
        <pc:spChg chg="add del mod topLvl">
          <ac:chgData name="Francis Jon (CR/RSI1-NA)" userId="6cc5a883-fbde-4d0b-973e-e5e0aa8a42de" providerId="ADAL" clId="{3DA2F7F6-E6E9-6A4D-ABF8-91F0E8B48FE9}" dt="2023-11-08T15:38:58.249" v="3306" actId="478"/>
          <ac:spMkLst>
            <pc:docMk/>
            <pc:sldMk cId="15326054" sldId="2147479383"/>
            <ac:spMk id="20" creationId="{F2C2E07B-499E-0627-ECE2-1EAD4E90A250}"/>
          </ac:spMkLst>
        </pc:spChg>
        <pc:spChg chg="del mod topLvl">
          <ac:chgData name="Francis Jon (CR/RSI1-NA)" userId="6cc5a883-fbde-4d0b-973e-e5e0aa8a42de" providerId="ADAL" clId="{3DA2F7F6-E6E9-6A4D-ABF8-91F0E8B48FE9}" dt="2023-11-08T15:38:17.478" v="3296"/>
          <ac:spMkLst>
            <pc:docMk/>
            <pc:sldMk cId="15326054" sldId="2147479383"/>
            <ac:spMk id="21" creationId="{A100614E-9119-8FAF-381D-443E628D46C7}"/>
          </ac:spMkLst>
        </pc:spChg>
        <pc:spChg chg="add mod">
          <ac:chgData name="Francis Jon (CR/RSI1-NA)" userId="6cc5a883-fbde-4d0b-973e-e5e0aa8a42de" providerId="ADAL" clId="{3DA2F7F6-E6E9-6A4D-ABF8-91F0E8B48FE9}" dt="2023-11-08T15:43:13.468" v="3488" actId="1036"/>
          <ac:spMkLst>
            <pc:docMk/>
            <pc:sldMk cId="15326054" sldId="2147479383"/>
            <ac:spMk id="22" creationId="{67EC66B6-C074-59F8-E2A1-44A43B12681C}"/>
          </ac:spMkLst>
        </pc:spChg>
        <pc:spChg chg="add mod">
          <ac:chgData name="Francis Jon (CR/RSI1-NA)" userId="6cc5a883-fbde-4d0b-973e-e5e0aa8a42de" providerId="ADAL" clId="{3DA2F7F6-E6E9-6A4D-ABF8-91F0E8B48FE9}" dt="2023-11-08T15:43:13.468" v="3488" actId="1036"/>
          <ac:spMkLst>
            <pc:docMk/>
            <pc:sldMk cId="15326054" sldId="2147479383"/>
            <ac:spMk id="23" creationId="{DC2CFE1F-E4F0-8C0D-4B2F-8756560D4EA1}"/>
          </ac:spMkLst>
        </pc:spChg>
        <pc:spChg chg="mod">
          <ac:chgData name="Francis Jon (CR/RSI1-NA)" userId="6cc5a883-fbde-4d0b-973e-e5e0aa8a42de" providerId="ADAL" clId="{3DA2F7F6-E6E9-6A4D-ABF8-91F0E8B48FE9}" dt="2023-11-08T16:43:59.744" v="4237"/>
          <ac:spMkLst>
            <pc:docMk/>
            <pc:sldMk cId="15326054" sldId="2147479383"/>
            <ac:spMk id="26" creationId="{657F0420-7FD1-EF69-C7AE-9E48E763C9A2}"/>
          </ac:spMkLst>
        </pc:spChg>
        <pc:spChg chg="mod">
          <ac:chgData name="Francis Jon (CR/RSI1-NA)" userId="6cc5a883-fbde-4d0b-973e-e5e0aa8a42de" providerId="ADAL" clId="{3DA2F7F6-E6E9-6A4D-ABF8-91F0E8B48FE9}" dt="2023-11-08T16:46:01.924" v="4285"/>
          <ac:spMkLst>
            <pc:docMk/>
            <pc:sldMk cId="15326054" sldId="2147479383"/>
            <ac:spMk id="29" creationId="{0AC5404B-41C6-1AC0-CBA3-E27CD20A5211}"/>
          </ac:spMkLst>
        </pc:spChg>
        <pc:grpChg chg="add del mod">
          <ac:chgData name="Francis Jon (CR/RSI1-NA)" userId="6cc5a883-fbde-4d0b-973e-e5e0aa8a42de" providerId="ADAL" clId="{3DA2F7F6-E6E9-6A4D-ABF8-91F0E8B48FE9}" dt="2023-11-08T15:38:06.624" v="3293" actId="165"/>
          <ac:grpSpMkLst>
            <pc:docMk/>
            <pc:sldMk cId="15326054" sldId="2147479383"/>
            <ac:grpSpMk id="16" creationId="{63B09C3A-C412-14CC-67B2-52E4F19EBE6F}"/>
          </ac:grpSpMkLst>
        </pc:grpChg>
        <pc:grpChg chg="add del mod">
          <ac:chgData name="Francis Jon (CR/RSI1-NA)" userId="6cc5a883-fbde-4d0b-973e-e5e0aa8a42de" providerId="ADAL" clId="{3DA2F7F6-E6E9-6A4D-ABF8-91F0E8B48FE9}" dt="2023-11-08T16:46:01.600" v="4284" actId="478"/>
          <ac:grpSpMkLst>
            <pc:docMk/>
            <pc:sldMk cId="15326054" sldId="2147479383"/>
            <ac:grpSpMk id="24" creationId="{75710272-492B-A792-DF79-851613B5DC02}"/>
          </ac:grpSpMkLst>
        </pc:grpChg>
        <pc:grpChg chg="add mod">
          <ac:chgData name="Francis Jon (CR/RSI1-NA)" userId="6cc5a883-fbde-4d0b-973e-e5e0aa8a42de" providerId="ADAL" clId="{3DA2F7F6-E6E9-6A4D-ABF8-91F0E8B48FE9}" dt="2023-11-08T16:46:01.924" v="4285"/>
          <ac:grpSpMkLst>
            <pc:docMk/>
            <pc:sldMk cId="15326054" sldId="2147479383"/>
            <ac:grpSpMk id="27" creationId="{D26540B0-C608-1BCA-4B23-D2857C8B1607}"/>
          </ac:grpSpMkLst>
        </pc:grpChg>
        <pc:picChg chg="add mod">
          <ac:chgData name="Francis Jon (CR/RSI1-NA)" userId="6cc5a883-fbde-4d0b-973e-e5e0aa8a42de" providerId="ADAL" clId="{3DA2F7F6-E6E9-6A4D-ABF8-91F0E8B48FE9}" dt="2023-11-08T15:17:14.370" v="2959" actId="1076"/>
          <ac:picMkLst>
            <pc:docMk/>
            <pc:sldMk cId="15326054" sldId="2147479383"/>
            <ac:picMk id="2" creationId="{DF0988FB-6649-390D-5D36-305460102F4E}"/>
          </ac:picMkLst>
        </pc:picChg>
        <pc:picChg chg="add mod">
          <ac:chgData name="Francis Jon (CR/RSI1-NA)" userId="6cc5a883-fbde-4d0b-973e-e5e0aa8a42de" providerId="ADAL" clId="{3DA2F7F6-E6E9-6A4D-ABF8-91F0E8B48FE9}" dt="2023-11-08T15:17:14.370" v="2959" actId="1076"/>
          <ac:picMkLst>
            <pc:docMk/>
            <pc:sldMk cId="15326054" sldId="2147479383"/>
            <ac:picMk id="3" creationId="{6D1680DC-2674-8300-FB78-1D106F8057D4}"/>
          </ac:picMkLst>
        </pc:picChg>
        <pc:picChg chg="del">
          <ac:chgData name="Francis Jon (CR/RSI1-NA)" userId="6cc5a883-fbde-4d0b-973e-e5e0aa8a42de" providerId="ADAL" clId="{3DA2F7F6-E6E9-6A4D-ABF8-91F0E8B48FE9}" dt="2023-11-08T15:12:54.068" v="2889" actId="478"/>
          <ac:picMkLst>
            <pc:docMk/>
            <pc:sldMk cId="15326054" sldId="2147479383"/>
            <ac:picMk id="6" creationId="{5E5EA1CC-5592-07E5-3C34-83BB5578F52C}"/>
          </ac:picMkLst>
        </pc:picChg>
        <pc:picChg chg="del">
          <ac:chgData name="Francis Jon (CR/RSI1-NA)" userId="6cc5a883-fbde-4d0b-973e-e5e0aa8a42de" providerId="ADAL" clId="{3DA2F7F6-E6E9-6A4D-ABF8-91F0E8B48FE9}" dt="2023-11-08T15:12:55.409" v="2890" actId="478"/>
          <ac:picMkLst>
            <pc:docMk/>
            <pc:sldMk cId="15326054" sldId="2147479383"/>
            <ac:picMk id="17" creationId="{29EB94CC-2942-305A-0F9E-2661B2108883}"/>
          </ac:picMkLst>
        </pc:picChg>
        <pc:picChg chg="mod topLvl">
          <ac:chgData name="Francis Jon (CR/RSI1-NA)" userId="6cc5a883-fbde-4d0b-973e-e5e0aa8a42de" providerId="ADAL" clId="{3DA2F7F6-E6E9-6A4D-ABF8-91F0E8B48FE9}" dt="2023-11-08T15:43:13.468" v="3488" actId="1036"/>
          <ac:picMkLst>
            <pc:docMk/>
            <pc:sldMk cId="15326054" sldId="2147479383"/>
            <ac:picMk id="17" creationId="{F3BAC6BF-0EB6-395A-5075-806C3BAD0308}"/>
          </ac:picMkLst>
        </pc:picChg>
        <pc:picChg chg="mod">
          <ac:chgData name="Francis Jon (CR/RSI1-NA)" userId="6cc5a883-fbde-4d0b-973e-e5e0aa8a42de" providerId="ADAL" clId="{3DA2F7F6-E6E9-6A4D-ABF8-91F0E8B48FE9}" dt="2023-11-08T16:45:00.543" v="4248" actId="1038"/>
          <ac:picMkLst>
            <pc:docMk/>
            <pc:sldMk cId="15326054" sldId="2147479383"/>
            <ac:picMk id="25" creationId="{9949E6C7-A3D3-F6DA-44F5-4124A6B3DF05}"/>
          </ac:picMkLst>
        </pc:picChg>
        <pc:picChg chg="mod">
          <ac:chgData name="Francis Jon (CR/RSI1-NA)" userId="6cc5a883-fbde-4d0b-973e-e5e0aa8a42de" providerId="ADAL" clId="{3DA2F7F6-E6E9-6A4D-ABF8-91F0E8B48FE9}" dt="2023-11-08T16:46:01.924" v="4285"/>
          <ac:picMkLst>
            <pc:docMk/>
            <pc:sldMk cId="15326054" sldId="2147479383"/>
            <ac:picMk id="28" creationId="{47739B11-D14E-D192-1F38-3FB70073B05B}"/>
          </ac:picMkLst>
        </pc:picChg>
      </pc:sldChg>
      <pc:sldChg chg="addSp modSp add mod modAnim">
        <pc:chgData name="Francis Jon (CR/RSI1-NA)" userId="6cc5a883-fbde-4d0b-973e-e5e0aa8a42de" providerId="ADAL" clId="{3DA2F7F6-E6E9-6A4D-ABF8-91F0E8B48FE9}" dt="2023-11-08T17:20:41.815" v="5026" actId="20577"/>
        <pc:sldMkLst>
          <pc:docMk/>
          <pc:sldMk cId="3394928331" sldId="2147479384"/>
        </pc:sldMkLst>
        <pc:spChg chg="add mod">
          <ac:chgData name="Francis Jon (CR/RSI1-NA)" userId="6cc5a883-fbde-4d0b-973e-e5e0aa8a42de" providerId="ADAL" clId="{3DA2F7F6-E6E9-6A4D-ABF8-91F0E8B48FE9}" dt="2023-11-08T15:20:21.452" v="3013"/>
          <ac:spMkLst>
            <pc:docMk/>
            <pc:sldMk cId="3394928331" sldId="2147479384"/>
            <ac:spMk id="9" creationId="{57F2C90B-DFC7-D8D9-9CDC-DA499485E07F}"/>
          </ac:spMkLst>
        </pc:spChg>
        <pc:spChg chg="add mod">
          <ac:chgData name="Francis Jon (CR/RSI1-NA)" userId="6cc5a883-fbde-4d0b-973e-e5e0aa8a42de" providerId="ADAL" clId="{3DA2F7F6-E6E9-6A4D-ABF8-91F0E8B48FE9}" dt="2023-11-08T15:20:21.452" v="3013"/>
          <ac:spMkLst>
            <pc:docMk/>
            <pc:sldMk cId="3394928331" sldId="2147479384"/>
            <ac:spMk id="10" creationId="{03302564-98CE-5B8C-9809-E95D0FDF0F67}"/>
          </ac:spMkLst>
        </pc:spChg>
        <pc:spChg chg="add mod">
          <ac:chgData name="Francis Jon (CR/RSI1-NA)" userId="6cc5a883-fbde-4d0b-973e-e5e0aa8a42de" providerId="ADAL" clId="{3DA2F7F6-E6E9-6A4D-ABF8-91F0E8B48FE9}" dt="2023-11-08T15:20:21.452" v="3013"/>
          <ac:spMkLst>
            <pc:docMk/>
            <pc:sldMk cId="3394928331" sldId="2147479384"/>
            <ac:spMk id="11" creationId="{D9E367FA-69EC-30B5-BF5C-76E9A536137B}"/>
          </ac:spMkLst>
        </pc:spChg>
        <pc:spChg chg="add mod">
          <ac:chgData name="Francis Jon (CR/RSI1-NA)" userId="6cc5a883-fbde-4d0b-973e-e5e0aa8a42de" providerId="ADAL" clId="{3DA2F7F6-E6E9-6A4D-ABF8-91F0E8B48FE9}" dt="2023-11-08T15:21:32.062" v="3025" actId="114"/>
          <ac:spMkLst>
            <pc:docMk/>
            <pc:sldMk cId="3394928331" sldId="2147479384"/>
            <ac:spMk id="12" creationId="{41CBCCDA-5334-957A-7615-377F38A1AC28}"/>
          </ac:spMkLst>
        </pc:spChg>
        <pc:spChg chg="add mod">
          <ac:chgData name="Francis Jon (CR/RSI1-NA)" userId="6cc5a883-fbde-4d0b-973e-e5e0aa8a42de" providerId="ADAL" clId="{3DA2F7F6-E6E9-6A4D-ABF8-91F0E8B48FE9}" dt="2023-11-08T15:20:21.452" v="3013"/>
          <ac:spMkLst>
            <pc:docMk/>
            <pc:sldMk cId="3394928331" sldId="2147479384"/>
            <ac:spMk id="13" creationId="{F62E3A66-FD49-60ED-18AB-BCB21D4BA0FD}"/>
          </ac:spMkLst>
        </pc:spChg>
        <pc:spChg chg="add mod">
          <ac:chgData name="Francis Jon (CR/RSI1-NA)" userId="6cc5a883-fbde-4d0b-973e-e5e0aa8a42de" providerId="ADAL" clId="{3DA2F7F6-E6E9-6A4D-ABF8-91F0E8B48FE9}" dt="2023-11-08T15:20:44.726" v="3014"/>
          <ac:spMkLst>
            <pc:docMk/>
            <pc:sldMk cId="3394928331" sldId="2147479384"/>
            <ac:spMk id="14" creationId="{C0E7F0FA-56FE-F841-7F57-A3A5A875DC59}"/>
          </ac:spMkLst>
        </pc:spChg>
        <pc:spChg chg="mod">
          <ac:chgData name="Francis Jon (CR/RSI1-NA)" userId="6cc5a883-fbde-4d0b-973e-e5e0aa8a42de" providerId="ADAL" clId="{3DA2F7F6-E6E9-6A4D-ABF8-91F0E8B48FE9}" dt="2023-11-08T16:45:45.323" v="4281" actId="20577"/>
          <ac:spMkLst>
            <pc:docMk/>
            <pc:sldMk cId="3394928331" sldId="2147479384"/>
            <ac:spMk id="18" creationId="{287B6FC5-73EE-5919-B07C-2011B9479EBA}"/>
          </ac:spMkLst>
        </pc:spChg>
        <pc:spChg chg="mod">
          <ac:chgData name="Francis Jon (CR/RSI1-NA)" userId="6cc5a883-fbde-4d0b-973e-e5e0aa8a42de" providerId="ADAL" clId="{3DA2F7F6-E6E9-6A4D-ABF8-91F0E8B48FE9}" dt="2023-11-08T17:20:41.815" v="5026" actId="20577"/>
          <ac:spMkLst>
            <pc:docMk/>
            <pc:sldMk cId="3394928331" sldId="2147479384"/>
            <ac:spMk id="19" creationId="{18303593-0523-FD2F-E6B4-1C7973E31C17}"/>
          </ac:spMkLst>
        </pc:spChg>
        <pc:picChg chg="add mod">
          <ac:chgData name="Francis Jon (CR/RSI1-NA)" userId="6cc5a883-fbde-4d0b-973e-e5e0aa8a42de" providerId="ADAL" clId="{3DA2F7F6-E6E9-6A4D-ABF8-91F0E8B48FE9}" dt="2023-11-08T15:20:21.452" v="3013"/>
          <ac:picMkLst>
            <pc:docMk/>
            <pc:sldMk cId="3394928331" sldId="2147479384"/>
            <ac:picMk id="2" creationId="{D9C00F6B-3BF7-53C0-020B-A2AE06C25744}"/>
          </ac:picMkLst>
        </pc:picChg>
        <pc:picChg chg="add mod">
          <ac:chgData name="Francis Jon (CR/RSI1-NA)" userId="6cc5a883-fbde-4d0b-973e-e5e0aa8a42de" providerId="ADAL" clId="{3DA2F7F6-E6E9-6A4D-ABF8-91F0E8B48FE9}" dt="2023-11-08T15:20:21.452" v="3013"/>
          <ac:picMkLst>
            <pc:docMk/>
            <pc:sldMk cId="3394928331" sldId="2147479384"/>
            <ac:picMk id="3" creationId="{532D93AC-BDD0-2424-DADE-F0E514D9020C}"/>
          </ac:picMkLst>
        </pc:picChg>
        <pc:picChg chg="add mod">
          <ac:chgData name="Francis Jon (CR/RSI1-NA)" userId="6cc5a883-fbde-4d0b-973e-e5e0aa8a42de" providerId="ADAL" clId="{3DA2F7F6-E6E9-6A4D-ABF8-91F0E8B48FE9}" dt="2023-11-08T15:20:21.452" v="3013"/>
          <ac:picMkLst>
            <pc:docMk/>
            <pc:sldMk cId="3394928331" sldId="2147479384"/>
            <ac:picMk id="4" creationId="{03244AFF-E683-B81C-9C1F-78D3234DBA02}"/>
          </ac:picMkLst>
        </pc:picChg>
        <pc:picChg chg="add mod">
          <ac:chgData name="Francis Jon (CR/RSI1-NA)" userId="6cc5a883-fbde-4d0b-973e-e5e0aa8a42de" providerId="ADAL" clId="{3DA2F7F6-E6E9-6A4D-ABF8-91F0E8B48FE9}" dt="2023-11-08T15:20:21.452" v="3013"/>
          <ac:picMkLst>
            <pc:docMk/>
            <pc:sldMk cId="3394928331" sldId="2147479384"/>
            <ac:picMk id="5" creationId="{B0542A2B-A2DF-CCAE-8248-CC963FC4D11F}"/>
          </ac:picMkLst>
        </pc:picChg>
        <pc:picChg chg="add mod">
          <ac:chgData name="Francis Jon (CR/RSI1-NA)" userId="6cc5a883-fbde-4d0b-973e-e5e0aa8a42de" providerId="ADAL" clId="{3DA2F7F6-E6E9-6A4D-ABF8-91F0E8B48FE9}" dt="2023-11-08T15:20:21.452" v="3013"/>
          <ac:picMkLst>
            <pc:docMk/>
            <pc:sldMk cId="3394928331" sldId="2147479384"/>
            <ac:picMk id="6" creationId="{408BA47E-79FC-8D18-82A3-755602360BC8}"/>
          </ac:picMkLst>
        </pc:picChg>
        <pc:picChg chg="add mod">
          <ac:chgData name="Francis Jon (CR/RSI1-NA)" userId="6cc5a883-fbde-4d0b-973e-e5e0aa8a42de" providerId="ADAL" clId="{3DA2F7F6-E6E9-6A4D-ABF8-91F0E8B48FE9}" dt="2023-11-08T15:20:21.452" v="3013"/>
          <ac:picMkLst>
            <pc:docMk/>
            <pc:sldMk cId="3394928331" sldId="2147479384"/>
            <ac:picMk id="8" creationId="{9C114AFE-2DA3-2352-7DE3-B553132E9343}"/>
          </ac:picMkLst>
        </pc:picChg>
      </pc:sldChg>
      <pc:sldChg chg="addSp delSp modSp add mod delAnim modAnim modNotesTx">
        <pc:chgData name="Francis Jon (CR/RSI1-NA)" userId="6cc5a883-fbde-4d0b-973e-e5e0aa8a42de" providerId="ADAL" clId="{3DA2F7F6-E6E9-6A4D-ABF8-91F0E8B48FE9}" dt="2023-11-08T18:21:55.430" v="7112" actId="20577"/>
        <pc:sldMkLst>
          <pc:docMk/>
          <pc:sldMk cId="2821609957" sldId="2147479385"/>
        </pc:sldMkLst>
        <pc:spChg chg="add del mod">
          <ac:chgData name="Francis Jon (CR/RSI1-NA)" userId="6cc5a883-fbde-4d0b-973e-e5e0aa8a42de" providerId="ADAL" clId="{3DA2F7F6-E6E9-6A4D-ABF8-91F0E8B48FE9}" dt="2023-11-08T15:52:56.567" v="3559"/>
          <ac:spMkLst>
            <pc:docMk/>
            <pc:sldMk cId="2821609957" sldId="2147479385"/>
            <ac:spMk id="2" creationId="{A7722D4E-45B4-3600-E324-9D1FB734C823}"/>
          </ac:spMkLst>
        </pc:spChg>
        <pc:spChg chg="mod">
          <ac:chgData name="Francis Jon (CR/RSI1-NA)" userId="6cc5a883-fbde-4d0b-973e-e5e0aa8a42de" providerId="ADAL" clId="{3DA2F7F6-E6E9-6A4D-ABF8-91F0E8B48FE9}" dt="2023-11-08T15:52:49.018" v="3558"/>
          <ac:spMkLst>
            <pc:docMk/>
            <pc:sldMk cId="2821609957" sldId="2147479385"/>
            <ac:spMk id="5" creationId="{EFEC7102-5208-D4E0-B6AD-3DE8626A2EDA}"/>
          </ac:spMkLst>
        </pc:spChg>
        <pc:spChg chg="mod">
          <ac:chgData name="Francis Jon (CR/RSI1-NA)" userId="6cc5a883-fbde-4d0b-973e-e5e0aa8a42de" providerId="ADAL" clId="{3DA2F7F6-E6E9-6A4D-ABF8-91F0E8B48FE9}" dt="2023-11-08T15:52:49.018" v="3558"/>
          <ac:spMkLst>
            <pc:docMk/>
            <pc:sldMk cId="2821609957" sldId="2147479385"/>
            <ac:spMk id="6" creationId="{CD57CD82-1049-016A-7D80-BDD1D6A94675}"/>
          </ac:spMkLst>
        </pc:spChg>
        <pc:spChg chg="mod">
          <ac:chgData name="Francis Jon (CR/RSI1-NA)" userId="6cc5a883-fbde-4d0b-973e-e5e0aa8a42de" providerId="ADAL" clId="{3DA2F7F6-E6E9-6A4D-ABF8-91F0E8B48FE9}" dt="2023-11-08T15:52:49.018" v="3558"/>
          <ac:spMkLst>
            <pc:docMk/>
            <pc:sldMk cId="2821609957" sldId="2147479385"/>
            <ac:spMk id="9" creationId="{3EE4C4C6-4C05-D483-97E0-B689E8845EF5}"/>
          </ac:spMkLst>
        </pc:spChg>
        <pc:spChg chg="mod">
          <ac:chgData name="Francis Jon (CR/RSI1-NA)" userId="6cc5a883-fbde-4d0b-973e-e5e0aa8a42de" providerId="ADAL" clId="{3DA2F7F6-E6E9-6A4D-ABF8-91F0E8B48FE9}" dt="2023-11-08T15:52:49.018" v="3558"/>
          <ac:spMkLst>
            <pc:docMk/>
            <pc:sldMk cId="2821609957" sldId="2147479385"/>
            <ac:spMk id="10" creationId="{1794800F-43C5-66EA-1793-49E8E0E2BB73}"/>
          </ac:spMkLst>
        </pc:spChg>
        <pc:spChg chg="mod">
          <ac:chgData name="Francis Jon (CR/RSI1-NA)" userId="6cc5a883-fbde-4d0b-973e-e5e0aa8a42de" providerId="ADAL" clId="{3DA2F7F6-E6E9-6A4D-ABF8-91F0E8B48FE9}" dt="2023-11-08T15:52:49.018" v="3558"/>
          <ac:spMkLst>
            <pc:docMk/>
            <pc:sldMk cId="2821609957" sldId="2147479385"/>
            <ac:spMk id="12" creationId="{5F73D7D3-A82D-92F1-EAB4-0664D955DF2A}"/>
          </ac:spMkLst>
        </pc:spChg>
        <pc:spChg chg="mod">
          <ac:chgData name="Francis Jon (CR/RSI1-NA)" userId="6cc5a883-fbde-4d0b-973e-e5e0aa8a42de" providerId="ADAL" clId="{3DA2F7F6-E6E9-6A4D-ABF8-91F0E8B48FE9}" dt="2023-11-08T15:52:49.018" v="3558"/>
          <ac:spMkLst>
            <pc:docMk/>
            <pc:sldMk cId="2821609957" sldId="2147479385"/>
            <ac:spMk id="13" creationId="{2EE30BCE-84B2-6DE8-761E-E48E375994E9}"/>
          </ac:spMkLst>
        </pc:spChg>
        <pc:spChg chg="mod">
          <ac:chgData name="Francis Jon (CR/RSI1-NA)" userId="6cc5a883-fbde-4d0b-973e-e5e0aa8a42de" providerId="ADAL" clId="{3DA2F7F6-E6E9-6A4D-ABF8-91F0E8B48FE9}" dt="2023-11-08T15:52:49.018" v="3558"/>
          <ac:spMkLst>
            <pc:docMk/>
            <pc:sldMk cId="2821609957" sldId="2147479385"/>
            <ac:spMk id="15" creationId="{257029DE-E30C-3AEA-30D9-C6FCEDDBB6E0}"/>
          </ac:spMkLst>
        </pc:spChg>
        <pc:spChg chg="mod">
          <ac:chgData name="Francis Jon (CR/RSI1-NA)" userId="6cc5a883-fbde-4d0b-973e-e5e0aa8a42de" providerId="ADAL" clId="{3DA2F7F6-E6E9-6A4D-ABF8-91F0E8B48FE9}" dt="2023-11-08T15:52:49.018" v="3558"/>
          <ac:spMkLst>
            <pc:docMk/>
            <pc:sldMk cId="2821609957" sldId="2147479385"/>
            <ac:spMk id="16" creationId="{73728AC2-F36C-6F50-2DFB-EE3A1CA31D4E}"/>
          </ac:spMkLst>
        </pc:spChg>
        <pc:spChg chg="mod">
          <ac:chgData name="Francis Jon (CR/RSI1-NA)" userId="6cc5a883-fbde-4d0b-973e-e5e0aa8a42de" providerId="ADAL" clId="{3DA2F7F6-E6E9-6A4D-ABF8-91F0E8B48FE9}" dt="2023-11-08T16:46:18.137" v="4294" actId="20577"/>
          <ac:spMkLst>
            <pc:docMk/>
            <pc:sldMk cId="2821609957" sldId="2147479385"/>
            <ac:spMk id="18" creationId="{287B6FC5-73EE-5919-B07C-2011B9479EBA}"/>
          </ac:spMkLst>
        </pc:spChg>
        <pc:spChg chg="mod">
          <ac:chgData name="Francis Jon (CR/RSI1-NA)" userId="6cc5a883-fbde-4d0b-973e-e5e0aa8a42de" providerId="ADAL" clId="{3DA2F7F6-E6E9-6A4D-ABF8-91F0E8B48FE9}" dt="2023-11-08T16:36:06.986" v="4114" actId="20577"/>
          <ac:spMkLst>
            <pc:docMk/>
            <pc:sldMk cId="2821609957" sldId="2147479385"/>
            <ac:spMk id="19" creationId="{18303593-0523-FD2F-E6B4-1C7973E31C17}"/>
          </ac:spMkLst>
        </pc:spChg>
        <pc:spChg chg="mod">
          <ac:chgData name="Francis Jon (CR/RSI1-NA)" userId="6cc5a883-fbde-4d0b-973e-e5e0aa8a42de" providerId="ADAL" clId="{3DA2F7F6-E6E9-6A4D-ABF8-91F0E8B48FE9}" dt="2023-11-08T15:52:49.018" v="3558"/>
          <ac:spMkLst>
            <pc:docMk/>
            <pc:sldMk cId="2821609957" sldId="2147479385"/>
            <ac:spMk id="21" creationId="{14E57A06-4690-4390-139E-70116E207734}"/>
          </ac:spMkLst>
        </pc:spChg>
        <pc:spChg chg="mod">
          <ac:chgData name="Francis Jon (CR/RSI1-NA)" userId="6cc5a883-fbde-4d0b-973e-e5e0aa8a42de" providerId="ADAL" clId="{3DA2F7F6-E6E9-6A4D-ABF8-91F0E8B48FE9}" dt="2023-11-08T15:52:49.018" v="3558"/>
          <ac:spMkLst>
            <pc:docMk/>
            <pc:sldMk cId="2821609957" sldId="2147479385"/>
            <ac:spMk id="22" creationId="{C81635FB-E3D8-DA37-0539-C8171A1DA448}"/>
          </ac:spMkLst>
        </pc:spChg>
        <pc:spChg chg="mod">
          <ac:chgData name="Francis Jon (CR/RSI1-NA)" userId="6cc5a883-fbde-4d0b-973e-e5e0aa8a42de" providerId="ADAL" clId="{3DA2F7F6-E6E9-6A4D-ABF8-91F0E8B48FE9}" dt="2023-11-08T15:52:49.018" v="3558"/>
          <ac:spMkLst>
            <pc:docMk/>
            <pc:sldMk cId="2821609957" sldId="2147479385"/>
            <ac:spMk id="23" creationId="{0E833A73-A0FF-E00B-95D9-82F897FA59BE}"/>
          </ac:spMkLst>
        </pc:spChg>
        <pc:spChg chg="mod">
          <ac:chgData name="Francis Jon (CR/RSI1-NA)" userId="6cc5a883-fbde-4d0b-973e-e5e0aa8a42de" providerId="ADAL" clId="{3DA2F7F6-E6E9-6A4D-ABF8-91F0E8B48FE9}" dt="2023-11-08T15:52:49.018" v="3558"/>
          <ac:spMkLst>
            <pc:docMk/>
            <pc:sldMk cId="2821609957" sldId="2147479385"/>
            <ac:spMk id="24" creationId="{6758DBD5-5897-7895-C568-89F5A129D066}"/>
          </ac:spMkLst>
        </pc:spChg>
        <pc:spChg chg="mod">
          <ac:chgData name="Francis Jon (CR/RSI1-NA)" userId="6cc5a883-fbde-4d0b-973e-e5e0aa8a42de" providerId="ADAL" clId="{3DA2F7F6-E6E9-6A4D-ABF8-91F0E8B48FE9}" dt="2023-11-08T15:52:49.018" v="3558"/>
          <ac:spMkLst>
            <pc:docMk/>
            <pc:sldMk cId="2821609957" sldId="2147479385"/>
            <ac:spMk id="25" creationId="{F83184E3-8E93-833B-3B70-C99EA9C95234}"/>
          </ac:spMkLst>
        </pc:spChg>
        <pc:spChg chg="add del mod">
          <ac:chgData name="Francis Jon (CR/RSI1-NA)" userId="6cc5a883-fbde-4d0b-973e-e5e0aa8a42de" providerId="ADAL" clId="{3DA2F7F6-E6E9-6A4D-ABF8-91F0E8B48FE9}" dt="2023-11-08T15:52:56.567" v="3559"/>
          <ac:spMkLst>
            <pc:docMk/>
            <pc:sldMk cId="2821609957" sldId="2147479385"/>
            <ac:spMk id="26" creationId="{C6A13E1D-2E7E-135E-8FA7-169B8B367AE8}"/>
          </ac:spMkLst>
        </pc:spChg>
        <pc:spChg chg="mod">
          <ac:chgData name="Francis Jon (CR/RSI1-NA)" userId="6cc5a883-fbde-4d0b-973e-e5e0aa8a42de" providerId="ADAL" clId="{3DA2F7F6-E6E9-6A4D-ABF8-91F0E8B48FE9}" dt="2023-11-08T15:52:49.018" v="3558"/>
          <ac:spMkLst>
            <pc:docMk/>
            <pc:sldMk cId="2821609957" sldId="2147479385"/>
            <ac:spMk id="28" creationId="{8D36E73A-69CF-D49D-ECBC-71EFB7914D29}"/>
          </ac:spMkLst>
        </pc:spChg>
        <pc:spChg chg="mod">
          <ac:chgData name="Francis Jon (CR/RSI1-NA)" userId="6cc5a883-fbde-4d0b-973e-e5e0aa8a42de" providerId="ADAL" clId="{3DA2F7F6-E6E9-6A4D-ABF8-91F0E8B48FE9}" dt="2023-11-08T15:52:49.018" v="3558"/>
          <ac:spMkLst>
            <pc:docMk/>
            <pc:sldMk cId="2821609957" sldId="2147479385"/>
            <ac:spMk id="29" creationId="{AE01E3FD-9FAF-B2A2-1A72-346F22E5DD82}"/>
          </ac:spMkLst>
        </pc:spChg>
        <pc:spChg chg="mod">
          <ac:chgData name="Francis Jon (CR/RSI1-NA)" userId="6cc5a883-fbde-4d0b-973e-e5e0aa8a42de" providerId="ADAL" clId="{3DA2F7F6-E6E9-6A4D-ABF8-91F0E8B48FE9}" dt="2023-11-08T15:52:49.018" v="3558"/>
          <ac:spMkLst>
            <pc:docMk/>
            <pc:sldMk cId="2821609957" sldId="2147479385"/>
            <ac:spMk id="30" creationId="{A6613BE3-94F5-0F14-751D-F13EC2C2DE69}"/>
          </ac:spMkLst>
        </pc:spChg>
        <pc:spChg chg="mod">
          <ac:chgData name="Francis Jon (CR/RSI1-NA)" userId="6cc5a883-fbde-4d0b-973e-e5e0aa8a42de" providerId="ADAL" clId="{3DA2F7F6-E6E9-6A4D-ABF8-91F0E8B48FE9}" dt="2023-11-08T15:52:49.018" v="3558"/>
          <ac:spMkLst>
            <pc:docMk/>
            <pc:sldMk cId="2821609957" sldId="2147479385"/>
            <ac:spMk id="32" creationId="{B1C6DBBF-0186-FA98-AFCA-6B50B48E80E0}"/>
          </ac:spMkLst>
        </pc:spChg>
        <pc:spChg chg="mod">
          <ac:chgData name="Francis Jon (CR/RSI1-NA)" userId="6cc5a883-fbde-4d0b-973e-e5e0aa8a42de" providerId="ADAL" clId="{3DA2F7F6-E6E9-6A4D-ABF8-91F0E8B48FE9}" dt="2023-11-08T15:52:49.018" v="3558"/>
          <ac:spMkLst>
            <pc:docMk/>
            <pc:sldMk cId="2821609957" sldId="2147479385"/>
            <ac:spMk id="33" creationId="{787799F3-14A3-68D0-A79C-869D54DAD8F8}"/>
          </ac:spMkLst>
        </pc:spChg>
        <pc:spChg chg="add del mod">
          <ac:chgData name="Francis Jon (CR/RSI1-NA)" userId="6cc5a883-fbde-4d0b-973e-e5e0aa8a42de" providerId="ADAL" clId="{3DA2F7F6-E6E9-6A4D-ABF8-91F0E8B48FE9}" dt="2023-11-08T15:52:56.567" v="3559"/>
          <ac:spMkLst>
            <pc:docMk/>
            <pc:sldMk cId="2821609957" sldId="2147479385"/>
            <ac:spMk id="34" creationId="{C4523728-C9F5-0546-9558-45D87CE3FAC2}"/>
          </ac:spMkLst>
        </pc:spChg>
        <pc:spChg chg="add del mod">
          <ac:chgData name="Francis Jon (CR/RSI1-NA)" userId="6cc5a883-fbde-4d0b-973e-e5e0aa8a42de" providerId="ADAL" clId="{3DA2F7F6-E6E9-6A4D-ABF8-91F0E8B48FE9}" dt="2023-11-08T15:59:31.045" v="3588" actId="478"/>
          <ac:spMkLst>
            <pc:docMk/>
            <pc:sldMk cId="2821609957" sldId="2147479385"/>
            <ac:spMk id="37" creationId="{D7934BB2-AC84-92B3-BAA5-D027B275BBB7}"/>
          </ac:spMkLst>
        </pc:spChg>
        <pc:spChg chg="add del mod">
          <ac:chgData name="Francis Jon (CR/RSI1-NA)" userId="6cc5a883-fbde-4d0b-973e-e5e0aa8a42de" providerId="ADAL" clId="{3DA2F7F6-E6E9-6A4D-ABF8-91F0E8B48FE9}" dt="2023-11-08T15:59:32.787" v="3589" actId="478"/>
          <ac:spMkLst>
            <pc:docMk/>
            <pc:sldMk cId="2821609957" sldId="2147479385"/>
            <ac:spMk id="38" creationId="{7A520AF6-EA52-FD44-ABF9-94162BA5C1F1}"/>
          </ac:spMkLst>
        </pc:spChg>
        <pc:spChg chg="add del mod">
          <ac:chgData name="Francis Jon (CR/RSI1-NA)" userId="6cc5a883-fbde-4d0b-973e-e5e0aa8a42de" providerId="ADAL" clId="{3DA2F7F6-E6E9-6A4D-ABF8-91F0E8B48FE9}" dt="2023-11-08T15:59:34.224" v="3590" actId="478"/>
          <ac:spMkLst>
            <pc:docMk/>
            <pc:sldMk cId="2821609957" sldId="2147479385"/>
            <ac:spMk id="39" creationId="{AD0AE63C-B9A5-DEB0-8B0E-215C9CF0C01E}"/>
          </ac:spMkLst>
        </pc:spChg>
        <pc:spChg chg="add mod">
          <ac:chgData name="Francis Jon (CR/RSI1-NA)" userId="6cc5a883-fbde-4d0b-973e-e5e0aa8a42de" providerId="ADAL" clId="{3DA2F7F6-E6E9-6A4D-ABF8-91F0E8B48FE9}" dt="2023-11-08T16:00:16.696" v="3609" actId="1038"/>
          <ac:spMkLst>
            <pc:docMk/>
            <pc:sldMk cId="2821609957" sldId="2147479385"/>
            <ac:spMk id="40" creationId="{CBFC9806-DA08-E918-6180-6A0C7E30DCC4}"/>
          </ac:spMkLst>
        </pc:spChg>
        <pc:spChg chg="add mod">
          <ac:chgData name="Francis Jon (CR/RSI1-NA)" userId="6cc5a883-fbde-4d0b-973e-e5e0aa8a42de" providerId="ADAL" clId="{3DA2F7F6-E6E9-6A4D-ABF8-91F0E8B48FE9}" dt="2023-11-08T16:00:29.454" v="3612" actId="14100"/>
          <ac:spMkLst>
            <pc:docMk/>
            <pc:sldMk cId="2821609957" sldId="2147479385"/>
            <ac:spMk id="41" creationId="{354B2A80-02E5-772F-8C72-76D4095208FA}"/>
          </ac:spMkLst>
        </pc:spChg>
        <pc:spChg chg="add mod">
          <ac:chgData name="Francis Jon (CR/RSI1-NA)" userId="6cc5a883-fbde-4d0b-973e-e5e0aa8a42de" providerId="ADAL" clId="{3DA2F7F6-E6E9-6A4D-ABF8-91F0E8B48FE9}" dt="2023-11-08T16:00:44.504" v="3617" actId="14100"/>
          <ac:spMkLst>
            <pc:docMk/>
            <pc:sldMk cId="2821609957" sldId="2147479385"/>
            <ac:spMk id="42" creationId="{71C177E2-C0E9-90D5-6CAB-A42E32EE4342}"/>
          </ac:spMkLst>
        </pc:spChg>
        <pc:spChg chg="add mod">
          <ac:chgData name="Francis Jon (CR/RSI1-NA)" userId="6cc5a883-fbde-4d0b-973e-e5e0aa8a42de" providerId="ADAL" clId="{3DA2F7F6-E6E9-6A4D-ABF8-91F0E8B48FE9}" dt="2023-11-08T16:03:12.862" v="3630" actId="571"/>
          <ac:spMkLst>
            <pc:docMk/>
            <pc:sldMk cId="2821609957" sldId="2147479385"/>
            <ac:spMk id="44" creationId="{B29A9679-2FC0-4F37-F242-0B71E330EFD6}"/>
          </ac:spMkLst>
        </pc:spChg>
        <pc:spChg chg="add mod">
          <ac:chgData name="Francis Jon (CR/RSI1-NA)" userId="6cc5a883-fbde-4d0b-973e-e5e0aa8a42de" providerId="ADAL" clId="{3DA2F7F6-E6E9-6A4D-ABF8-91F0E8B48FE9}" dt="2023-11-08T16:03:12.862" v="3630" actId="571"/>
          <ac:spMkLst>
            <pc:docMk/>
            <pc:sldMk cId="2821609957" sldId="2147479385"/>
            <ac:spMk id="45" creationId="{CBEA6B66-B12D-0696-C5F9-62779CEF5D6B}"/>
          </ac:spMkLst>
        </pc:spChg>
        <pc:spChg chg="add mod">
          <ac:chgData name="Francis Jon (CR/RSI1-NA)" userId="6cc5a883-fbde-4d0b-973e-e5e0aa8a42de" providerId="ADAL" clId="{3DA2F7F6-E6E9-6A4D-ABF8-91F0E8B48FE9}" dt="2023-11-08T16:03:12.862" v="3630" actId="571"/>
          <ac:spMkLst>
            <pc:docMk/>
            <pc:sldMk cId="2821609957" sldId="2147479385"/>
            <ac:spMk id="47" creationId="{2D87554C-8A94-99BB-2039-AEA49F404F01}"/>
          </ac:spMkLst>
        </pc:spChg>
        <pc:spChg chg="add mod">
          <ac:chgData name="Francis Jon (CR/RSI1-NA)" userId="6cc5a883-fbde-4d0b-973e-e5e0aa8a42de" providerId="ADAL" clId="{3DA2F7F6-E6E9-6A4D-ABF8-91F0E8B48FE9}" dt="2023-11-08T16:03:41.578" v="3637" actId="14100"/>
          <ac:spMkLst>
            <pc:docMk/>
            <pc:sldMk cId="2821609957" sldId="2147479385"/>
            <ac:spMk id="48" creationId="{E042B65F-EBA6-36CC-AD5D-E4FD7A607FD3}"/>
          </ac:spMkLst>
        </pc:spChg>
        <pc:spChg chg="add mod">
          <ac:chgData name="Francis Jon (CR/RSI1-NA)" userId="6cc5a883-fbde-4d0b-973e-e5e0aa8a42de" providerId="ADAL" clId="{3DA2F7F6-E6E9-6A4D-ABF8-91F0E8B48FE9}" dt="2023-11-08T16:03:59.543" v="3640" actId="14100"/>
          <ac:spMkLst>
            <pc:docMk/>
            <pc:sldMk cId="2821609957" sldId="2147479385"/>
            <ac:spMk id="49" creationId="{7DBF78D5-318C-2071-58FE-4049400C646E}"/>
          </ac:spMkLst>
        </pc:spChg>
        <pc:spChg chg="add mod">
          <ac:chgData name="Francis Jon (CR/RSI1-NA)" userId="6cc5a883-fbde-4d0b-973e-e5e0aa8a42de" providerId="ADAL" clId="{3DA2F7F6-E6E9-6A4D-ABF8-91F0E8B48FE9}" dt="2023-11-08T16:05:07.128" v="3644" actId="14100"/>
          <ac:spMkLst>
            <pc:docMk/>
            <pc:sldMk cId="2821609957" sldId="2147479385"/>
            <ac:spMk id="51" creationId="{BC9C058A-16E6-2FEC-BF70-5EA32B7965FD}"/>
          </ac:spMkLst>
        </pc:spChg>
        <pc:spChg chg="add mod">
          <ac:chgData name="Francis Jon (CR/RSI1-NA)" userId="6cc5a883-fbde-4d0b-973e-e5e0aa8a42de" providerId="ADAL" clId="{3DA2F7F6-E6E9-6A4D-ABF8-91F0E8B48FE9}" dt="2023-11-08T16:05:34.286" v="3648" actId="14100"/>
          <ac:spMkLst>
            <pc:docMk/>
            <pc:sldMk cId="2821609957" sldId="2147479385"/>
            <ac:spMk id="52" creationId="{0961657D-8459-9E28-372F-6AA8B7214326}"/>
          </ac:spMkLst>
        </pc:spChg>
        <pc:spChg chg="add mod">
          <ac:chgData name="Francis Jon (CR/RSI1-NA)" userId="6cc5a883-fbde-4d0b-973e-e5e0aa8a42de" providerId="ADAL" clId="{3DA2F7F6-E6E9-6A4D-ABF8-91F0E8B48FE9}" dt="2023-11-08T16:05:43.221" v="3650" actId="14100"/>
          <ac:spMkLst>
            <pc:docMk/>
            <pc:sldMk cId="2821609957" sldId="2147479385"/>
            <ac:spMk id="53" creationId="{D2C3D141-9C1A-FA95-271E-381201429D99}"/>
          </ac:spMkLst>
        </pc:spChg>
        <pc:spChg chg="add mod">
          <ac:chgData name="Francis Jon (CR/RSI1-NA)" userId="6cc5a883-fbde-4d0b-973e-e5e0aa8a42de" providerId="ADAL" clId="{3DA2F7F6-E6E9-6A4D-ABF8-91F0E8B48FE9}" dt="2023-11-08T16:23:23.978" v="4004" actId="1036"/>
          <ac:spMkLst>
            <pc:docMk/>
            <pc:sldMk cId="2821609957" sldId="2147479385"/>
            <ac:spMk id="55" creationId="{0457F740-010F-4714-F75D-B84AD6391A4D}"/>
          </ac:spMkLst>
        </pc:spChg>
        <pc:spChg chg="add mod">
          <ac:chgData name="Francis Jon (CR/RSI1-NA)" userId="6cc5a883-fbde-4d0b-973e-e5e0aa8a42de" providerId="ADAL" clId="{3DA2F7F6-E6E9-6A4D-ABF8-91F0E8B48FE9}" dt="2023-11-08T16:23:23.978" v="4004" actId="1036"/>
          <ac:spMkLst>
            <pc:docMk/>
            <pc:sldMk cId="2821609957" sldId="2147479385"/>
            <ac:spMk id="56" creationId="{933D7016-CDD8-58A6-E0DC-13DE34014D6E}"/>
          </ac:spMkLst>
        </pc:spChg>
        <pc:spChg chg="add mod">
          <ac:chgData name="Francis Jon (CR/RSI1-NA)" userId="6cc5a883-fbde-4d0b-973e-e5e0aa8a42de" providerId="ADAL" clId="{3DA2F7F6-E6E9-6A4D-ABF8-91F0E8B48FE9}" dt="2023-11-08T16:23:23.978" v="4004" actId="1036"/>
          <ac:spMkLst>
            <pc:docMk/>
            <pc:sldMk cId="2821609957" sldId="2147479385"/>
            <ac:spMk id="57" creationId="{93E5C774-7248-F38B-127A-60A39FFF5266}"/>
          </ac:spMkLst>
        </pc:spChg>
        <pc:spChg chg="add mod">
          <ac:chgData name="Francis Jon (CR/RSI1-NA)" userId="6cc5a883-fbde-4d0b-973e-e5e0aa8a42de" providerId="ADAL" clId="{3DA2F7F6-E6E9-6A4D-ABF8-91F0E8B48FE9}" dt="2023-11-08T16:23:23.978" v="4004" actId="1036"/>
          <ac:spMkLst>
            <pc:docMk/>
            <pc:sldMk cId="2821609957" sldId="2147479385"/>
            <ac:spMk id="58" creationId="{11D8CAB9-2DEE-4819-B1E3-58FA83D134D3}"/>
          </ac:spMkLst>
        </pc:spChg>
        <pc:spChg chg="add mod">
          <ac:chgData name="Francis Jon (CR/RSI1-NA)" userId="6cc5a883-fbde-4d0b-973e-e5e0aa8a42de" providerId="ADAL" clId="{3DA2F7F6-E6E9-6A4D-ABF8-91F0E8B48FE9}" dt="2023-11-08T16:23:23.978" v="4004" actId="1036"/>
          <ac:spMkLst>
            <pc:docMk/>
            <pc:sldMk cId="2821609957" sldId="2147479385"/>
            <ac:spMk id="59" creationId="{90DB846C-1806-9AB1-38C5-554770436DA5}"/>
          </ac:spMkLst>
        </pc:spChg>
        <pc:spChg chg="add mod">
          <ac:chgData name="Francis Jon (CR/RSI1-NA)" userId="6cc5a883-fbde-4d0b-973e-e5e0aa8a42de" providerId="ADAL" clId="{3DA2F7F6-E6E9-6A4D-ABF8-91F0E8B48FE9}" dt="2023-11-08T16:23:23.978" v="4004" actId="1036"/>
          <ac:spMkLst>
            <pc:docMk/>
            <pc:sldMk cId="2821609957" sldId="2147479385"/>
            <ac:spMk id="60" creationId="{578BF9F5-D955-C44A-EC38-4A1A04C3879B}"/>
          </ac:spMkLst>
        </pc:spChg>
        <pc:spChg chg="add mod">
          <ac:chgData name="Francis Jon (CR/RSI1-NA)" userId="6cc5a883-fbde-4d0b-973e-e5e0aa8a42de" providerId="ADAL" clId="{3DA2F7F6-E6E9-6A4D-ABF8-91F0E8B48FE9}" dt="2023-11-08T16:23:23.978" v="4004" actId="1036"/>
          <ac:spMkLst>
            <pc:docMk/>
            <pc:sldMk cId="2821609957" sldId="2147479385"/>
            <ac:spMk id="61" creationId="{421483CF-782A-3BED-A807-FE3C2C12384A}"/>
          </ac:spMkLst>
        </pc:spChg>
        <pc:spChg chg="add mod">
          <ac:chgData name="Francis Jon (CR/RSI1-NA)" userId="6cc5a883-fbde-4d0b-973e-e5e0aa8a42de" providerId="ADAL" clId="{3DA2F7F6-E6E9-6A4D-ABF8-91F0E8B48FE9}" dt="2023-11-08T16:36:03.616" v="4105" actId="20577"/>
          <ac:spMkLst>
            <pc:docMk/>
            <pc:sldMk cId="2821609957" sldId="2147479385"/>
            <ac:spMk id="62" creationId="{6E346E2B-5DBB-7C63-C343-65B9E04E48EA}"/>
          </ac:spMkLst>
        </pc:spChg>
        <pc:spChg chg="add mod">
          <ac:chgData name="Francis Jon (CR/RSI1-NA)" userId="6cc5a883-fbde-4d0b-973e-e5e0aa8a42de" providerId="ADAL" clId="{3DA2F7F6-E6E9-6A4D-ABF8-91F0E8B48FE9}" dt="2023-11-08T16:43:18.027" v="4230" actId="1035"/>
          <ac:spMkLst>
            <pc:docMk/>
            <pc:sldMk cId="2821609957" sldId="2147479385"/>
            <ac:spMk id="65" creationId="{130FE302-B557-C6C5-97EB-14BB1D64870F}"/>
          </ac:spMkLst>
        </pc:spChg>
        <pc:grpChg chg="add del mod">
          <ac:chgData name="Francis Jon (CR/RSI1-NA)" userId="6cc5a883-fbde-4d0b-973e-e5e0aa8a42de" providerId="ADAL" clId="{3DA2F7F6-E6E9-6A4D-ABF8-91F0E8B48FE9}" dt="2023-11-08T15:52:56.567" v="3559"/>
          <ac:grpSpMkLst>
            <pc:docMk/>
            <pc:sldMk cId="2821609957" sldId="2147479385"/>
            <ac:grpSpMk id="4" creationId="{E7276CFC-5BF9-4C3E-9DD6-DF0CEC9B8186}"/>
          </ac:grpSpMkLst>
        </pc:grpChg>
        <pc:grpChg chg="add del mod">
          <ac:chgData name="Francis Jon (CR/RSI1-NA)" userId="6cc5a883-fbde-4d0b-973e-e5e0aa8a42de" providerId="ADAL" clId="{3DA2F7F6-E6E9-6A4D-ABF8-91F0E8B48FE9}" dt="2023-11-08T15:52:56.567" v="3559"/>
          <ac:grpSpMkLst>
            <pc:docMk/>
            <pc:sldMk cId="2821609957" sldId="2147479385"/>
            <ac:grpSpMk id="8" creationId="{FE7FA84F-2ADD-8F06-5334-BD5AE7451C76}"/>
          </ac:grpSpMkLst>
        </pc:grpChg>
        <pc:grpChg chg="add del mod">
          <ac:chgData name="Francis Jon (CR/RSI1-NA)" userId="6cc5a883-fbde-4d0b-973e-e5e0aa8a42de" providerId="ADAL" clId="{3DA2F7F6-E6E9-6A4D-ABF8-91F0E8B48FE9}" dt="2023-11-08T15:52:56.567" v="3559"/>
          <ac:grpSpMkLst>
            <pc:docMk/>
            <pc:sldMk cId="2821609957" sldId="2147479385"/>
            <ac:grpSpMk id="11" creationId="{C3DD2687-FA93-B797-9F16-DF07AF228D88}"/>
          </ac:grpSpMkLst>
        </pc:grpChg>
        <pc:grpChg chg="add del mod">
          <ac:chgData name="Francis Jon (CR/RSI1-NA)" userId="6cc5a883-fbde-4d0b-973e-e5e0aa8a42de" providerId="ADAL" clId="{3DA2F7F6-E6E9-6A4D-ABF8-91F0E8B48FE9}" dt="2023-11-08T15:52:56.567" v="3559"/>
          <ac:grpSpMkLst>
            <pc:docMk/>
            <pc:sldMk cId="2821609957" sldId="2147479385"/>
            <ac:grpSpMk id="14" creationId="{9CD9989A-294F-0170-9749-7E61242ACECF}"/>
          </ac:grpSpMkLst>
        </pc:grpChg>
        <pc:grpChg chg="add del mod">
          <ac:chgData name="Francis Jon (CR/RSI1-NA)" userId="6cc5a883-fbde-4d0b-973e-e5e0aa8a42de" providerId="ADAL" clId="{3DA2F7F6-E6E9-6A4D-ABF8-91F0E8B48FE9}" dt="2023-11-08T15:52:56.567" v="3559"/>
          <ac:grpSpMkLst>
            <pc:docMk/>
            <pc:sldMk cId="2821609957" sldId="2147479385"/>
            <ac:grpSpMk id="17" creationId="{1841A99D-BD59-FB67-240B-AA10B08D55AB}"/>
          </ac:grpSpMkLst>
        </pc:grpChg>
        <pc:grpChg chg="mod">
          <ac:chgData name="Francis Jon (CR/RSI1-NA)" userId="6cc5a883-fbde-4d0b-973e-e5e0aa8a42de" providerId="ADAL" clId="{3DA2F7F6-E6E9-6A4D-ABF8-91F0E8B48FE9}" dt="2023-11-08T15:52:49.018" v="3558"/>
          <ac:grpSpMkLst>
            <pc:docMk/>
            <pc:sldMk cId="2821609957" sldId="2147479385"/>
            <ac:grpSpMk id="20" creationId="{F5DB0213-5024-E312-FAE7-F6A6944E46AF}"/>
          </ac:grpSpMkLst>
        </pc:grpChg>
        <pc:grpChg chg="add del mod">
          <ac:chgData name="Francis Jon (CR/RSI1-NA)" userId="6cc5a883-fbde-4d0b-973e-e5e0aa8a42de" providerId="ADAL" clId="{3DA2F7F6-E6E9-6A4D-ABF8-91F0E8B48FE9}" dt="2023-11-08T15:52:56.567" v="3559"/>
          <ac:grpSpMkLst>
            <pc:docMk/>
            <pc:sldMk cId="2821609957" sldId="2147479385"/>
            <ac:grpSpMk id="27" creationId="{EAEFE969-8F56-B5E7-D5BB-F24371079C73}"/>
          </ac:grpSpMkLst>
        </pc:grpChg>
        <pc:grpChg chg="add del mod">
          <ac:chgData name="Francis Jon (CR/RSI1-NA)" userId="6cc5a883-fbde-4d0b-973e-e5e0aa8a42de" providerId="ADAL" clId="{3DA2F7F6-E6E9-6A4D-ABF8-91F0E8B48FE9}" dt="2023-11-08T15:52:56.567" v="3559"/>
          <ac:grpSpMkLst>
            <pc:docMk/>
            <pc:sldMk cId="2821609957" sldId="2147479385"/>
            <ac:grpSpMk id="31" creationId="{A77CEACD-F543-3FCC-5E6C-B3D2C700B3F5}"/>
          </ac:grpSpMkLst>
        </pc:grpChg>
        <pc:grpChg chg="add mod">
          <ac:chgData name="Francis Jon (CR/RSI1-NA)" userId="6cc5a883-fbde-4d0b-973e-e5e0aa8a42de" providerId="ADAL" clId="{3DA2F7F6-E6E9-6A4D-ABF8-91F0E8B48FE9}" dt="2023-11-08T16:23:23.978" v="4004" actId="1036"/>
          <ac:grpSpMkLst>
            <pc:docMk/>
            <pc:sldMk cId="2821609957" sldId="2147479385"/>
            <ac:grpSpMk id="43" creationId="{188A7FAE-E241-C6A9-7E4D-F6537D520112}"/>
          </ac:grpSpMkLst>
        </pc:grpChg>
        <pc:grpChg chg="add mod">
          <ac:chgData name="Francis Jon (CR/RSI1-NA)" userId="6cc5a883-fbde-4d0b-973e-e5e0aa8a42de" providerId="ADAL" clId="{3DA2F7F6-E6E9-6A4D-ABF8-91F0E8B48FE9}" dt="2023-11-08T16:23:23.978" v="4004" actId="1036"/>
          <ac:grpSpMkLst>
            <pc:docMk/>
            <pc:sldMk cId="2821609957" sldId="2147479385"/>
            <ac:grpSpMk id="46" creationId="{2D48A56F-6A5E-9D26-7898-187279147F1B}"/>
          </ac:grpSpMkLst>
        </pc:grpChg>
        <pc:grpChg chg="add mod">
          <ac:chgData name="Francis Jon (CR/RSI1-NA)" userId="6cc5a883-fbde-4d0b-973e-e5e0aa8a42de" providerId="ADAL" clId="{3DA2F7F6-E6E9-6A4D-ABF8-91F0E8B48FE9}" dt="2023-11-08T16:23:23.978" v="4004" actId="1036"/>
          <ac:grpSpMkLst>
            <pc:docMk/>
            <pc:sldMk cId="2821609957" sldId="2147479385"/>
            <ac:grpSpMk id="50" creationId="{A1BB7ED8-5A11-F61A-4DC3-78A2A72CEEF9}"/>
          </ac:grpSpMkLst>
        </pc:grpChg>
        <pc:grpChg chg="add mod">
          <ac:chgData name="Francis Jon (CR/RSI1-NA)" userId="6cc5a883-fbde-4d0b-973e-e5e0aa8a42de" providerId="ADAL" clId="{3DA2F7F6-E6E9-6A4D-ABF8-91F0E8B48FE9}" dt="2023-11-08T16:23:23.978" v="4004" actId="1036"/>
          <ac:grpSpMkLst>
            <pc:docMk/>
            <pc:sldMk cId="2821609957" sldId="2147479385"/>
            <ac:grpSpMk id="54" creationId="{8F6271E1-2E94-65FF-0945-EA9DD22B44A2}"/>
          </ac:grpSpMkLst>
        </pc:grpChg>
        <pc:grpChg chg="add">
          <ac:chgData name="Francis Jon (CR/RSI1-NA)" userId="6cc5a883-fbde-4d0b-973e-e5e0aa8a42de" providerId="ADAL" clId="{3DA2F7F6-E6E9-6A4D-ABF8-91F0E8B48FE9}" dt="2023-11-08T16:43:28.367" v="4231" actId="164"/>
          <ac:grpSpMkLst>
            <pc:docMk/>
            <pc:sldMk cId="2821609957" sldId="2147479385"/>
            <ac:grpSpMk id="66" creationId="{24EE5B97-69D1-BF2B-BE8D-610E1C96C17C}"/>
          </ac:grpSpMkLst>
        </pc:grpChg>
        <pc:picChg chg="add del mod">
          <ac:chgData name="Francis Jon (CR/RSI1-NA)" userId="6cc5a883-fbde-4d0b-973e-e5e0aa8a42de" providerId="ADAL" clId="{3DA2F7F6-E6E9-6A4D-ABF8-91F0E8B48FE9}" dt="2023-11-08T15:52:56.567" v="3559"/>
          <ac:picMkLst>
            <pc:docMk/>
            <pc:sldMk cId="2821609957" sldId="2147479385"/>
            <ac:picMk id="3" creationId="{083BA4CE-59C2-1344-B75A-8E669B37F993}"/>
          </ac:picMkLst>
        </pc:picChg>
        <pc:picChg chg="add mod">
          <ac:chgData name="Francis Jon (CR/RSI1-NA)" userId="6cc5a883-fbde-4d0b-973e-e5e0aa8a42de" providerId="ADAL" clId="{3DA2F7F6-E6E9-6A4D-ABF8-91F0E8B48FE9}" dt="2023-11-08T16:23:23.978" v="4004" actId="1036"/>
          <ac:picMkLst>
            <pc:docMk/>
            <pc:sldMk cId="2821609957" sldId="2147479385"/>
            <ac:picMk id="36" creationId="{2F606C8D-7408-A22B-56E3-4792A54ADE3A}"/>
          </ac:picMkLst>
        </pc:picChg>
        <pc:picChg chg="add mod">
          <ac:chgData name="Francis Jon (CR/RSI1-NA)" userId="6cc5a883-fbde-4d0b-973e-e5e0aa8a42de" providerId="ADAL" clId="{3DA2F7F6-E6E9-6A4D-ABF8-91F0E8B48FE9}" dt="2023-11-08T16:42:19.544" v="4185" actId="1076"/>
          <ac:picMkLst>
            <pc:docMk/>
            <pc:sldMk cId="2821609957" sldId="2147479385"/>
            <ac:picMk id="64" creationId="{D6E5BDA1-62B4-AF24-2800-3093772A0B4A}"/>
          </ac:picMkLst>
        </pc:picChg>
      </pc:sldChg>
      <pc:sldChg chg="addSp delSp modSp add mod delAnim modAnim modNotesTx">
        <pc:chgData name="Francis Jon (CR/RSI1-NA)" userId="6cc5a883-fbde-4d0b-973e-e5e0aa8a42de" providerId="ADAL" clId="{3DA2F7F6-E6E9-6A4D-ABF8-91F0E8B48FE9}" dt="2023-11-08T17:44:54.020" v="6269" actId="20577"/>
        <pc:sldMkLst>
          <pc:docMk/>
          <pc:sldMk cId="3459885008" sldId="2147479386"/>
        </pc:sldMkLst>
        <pc:spChg chg="add mod">
          <ac:chgData name="Francis Jon (CR/RSI1-NA)" userId="6cc5a883-fbde-4d0b-973e-e5e0aa8a42de" providerId="ADAL" clId="{3DA2F7F6-E6E9-6A4D-ABF8-91F0E8B48FE9}" dt="2023-11-08T16:36:44.839" v="4120" actId="1076"/>
          <ac:spMkLst>
            <pc:docMk/>
            <pc:sldMk cId="3459885008" sldId="2147479386"/>
            <ac:spMk id="3" creationId="{38368A4F-2AC9-D232-E5E0-872D848E0498}"/>
          </ac:spMkLst>
        </pc:spChg>
        <pc:spChg chg="add del mod">
          <ac:chgData name="Francis Jon (CR/RSI1-NA)" userId="6cc5a883-fbde-4d0b-973e-e5e0aa8a42de" providerId="ADAL" clId="{3DA2F7F6-E6E9-6A4D-ABF8-91F0E8B48FE9}" dt="2023-11-08T17:39:26.321" v="6089" actId="478"/>
          <ac:spMkLst>
            <pc:docMk/>
            <pc:sldMk cId="3459885008" sldId="2147479386"/>
            <ac:spMk id="4" creationId="{200A2428-4FF0-1037-2DA3-F2D98DC45F6B}"/>
          </ac:spMkLst>
        </pc:spChg>
        <pc:spChg chg="add del mod">
          <ac:chgData name="Francis Jon (CR/RSI1-NA)" userId="6cc5a883-fbde-4d0b-973e-e5e0aa8a42de" providerId="ADAL" clId="{3DA2F7F6-E6E9-6A4D-ABF8-91F0E8B48FE9}" dt="2023-11-08T17:39:25.115" v="6088" actId="478"/>
          <ac:spMkLst>
            <pc:docMk/>
            <pc:sldMk cId="3459885008" sldId="2147479386"/>
            <ac:spMk id="5" creationId="{8E6B3726-7C67-CA3B-03BD-FB0A69B4447B}"/>
          </ac:spMkLst>
        </pc:spChg>
        <pc:spChg chg="add del mod">
          <ac:chgData name="Francis Jon (CR/RSI1-NA)" userId="6cc5a883-fbde-4d0b-973e-e5e0aa8a42de" providerId="ADAL" clId="{3DA2F7F6-E6E9-6A4D-ABF8-91F0E8B48FE9}" dt="2023-11-08T17:39:23.593" v="6087" actId="478"/>
          <ac:spMkLst>
            <pc:docMk/>
            <pc:sldMk cId="3459885008" sldId="2147479386"/>
            <ac:spMk id="6" creationId="{6CC39CA1-B59A-DF00-22ED-6EE6DC545E3F}"/>
          </ac:spMkLst>
        </pc:spChg>
        <pc:spChg chg="add mod">
          <ac:chgData name="Francis Jon (CR/RSI1-NA)" userId="6cc5a883-fbde-4d0b-973e-e5e0aa8a42de" providerId="ADAL" clId="{3DA2F7F6-E6E9-6A4D-ABF8-91F0E8B48FE9}" dt="2023-11-08T16:39:14.786" v="4166" actId="2085"/>
          <ac:spMkLst>
            <pc:docMk/>
            <pc:sldMk cId="3459885008" sldId="2147479386"/>
            <ac:spMk id="8" creationId="{4E9D1A2C-CBF3-4F3A-5DD5-B12F7B2B2773}"/>
          </ac:spMkLst>
        </pc:spChg>
        <pc:spChg chg="add mod">
          <ac:chgData name="Francis Jon (CR/RSI1-NA)" userId="6cc5a883-fbde-4d0b-973e-e5e0aa8a42de" providerId="ADAL" clId="{3DA2F7F6-E6E9-6A4D-ABF8-91F0E8B48FE9}" dt="2023-11-08T16:39:14.786" v="4166" actId="2085"/>
          <ac:spMkLst>
            <pc:docMk/>
            <pc:sldMk cId="3459885008" sldId="2147479386"/>
            <ac:spMk id="9" creationId="{54914A1D-9796-1DDB-E046-AF85849D2D3F}"/>
          </ac:spMkLst>
        </pc:spChg>
        <pc:spChg chg="add del">
          <ac:chgData name="Francis Jon (CR/RSI1-NA)" userId="6cc5a883-fbde-4d0b-973e-e5e0aa8a42de" providerId="ADAL" clId="{3DA2F7F6-E6E9-6A4D-ABF8-91F0E8B48FE9}" dt="2023-11-08T16:43:34.538" v="4233" actId="22"/>
          <ac:spMkLst>
            <pc:docMk/>
            <pc:sldMk cId="3459885008" sldId="2147479386"/>
            <ac:spMk id="12" creationId="{B97A3D74-9D72-3D2F-7DC3-5A888B4AC483}"/>
          </ac:spMkLst>
        </pc:spChg>
        <pc:spChg chg="mod">
          <ac:chgData name="Francis Jon (CR/RSI1-NA)" userId="6cc5a883-fbde-4d0b-973e-e5e0aa8a42de" providerId="ADAL" clId="{3DA2F7F6-E6E9-6A4D-ABF8-91F0E8B48FE9}" dt="2023-11-08T16:43:42.042" v="4234"/>
          <ac:spMkLst>
            <pc:docMk/>
            <pc:sldMk cId="3459885008" sldId="2147479386"/>
            <ac:spMk id="15" creationId="{747CFF96-AE6E-CFAC-D6BE-3E3EC99D1E2C}"/>
          </ac:spMkLst>
        </pc:spChg>
        <pc:spChg chg="mod">
          <ac:chgData name="Francis Jon (CR/RSI1-NA)" userId="6cc5a883-fbde-4d0b-973e-e5e0aa8a42de" providerId="ADAL" clId="{3DA2F7F6-E6E9-6A4D-ABF8-91F0E8B48FE9}" dt="2023-11-08T16:46:27.351" v="4295"/>
          <ac:spMkLst>
            <pc:docMk/>
            <pc:sldMk cId="3459885008" sldId="2147479386"/>
            <ac:spMk id="18" creationId="{287B6FC5-73EE-5919-B07C-2011B9479EBA}"/>
          </ac:spMkLst>
        </pc:spChg>
        <pc:spChg chg="mod">
          <ac:chgData name="Francis Jon (CR/RSI1-NA)" userId="6cc5a883-fbde-4d0b-973e-e5e0aa8a42de" providerId="ADAL" clId="{3DA2F7F6-E6E9-6A4D-ABF8-91F0E8B48FE9}" dt="2023-11-08T16:34:28.048" v="4089" actId="20577"/>
          <ac:spMkLst>
            <pc:docMk/>
            <pc:sldMk cId="3459885008" sldId="2147479386"/>
            <ac:spMk id="19" creationId="{18303593-0523-FD2F-E6B4-1C7973E31C17}"/>
          </ac:spMkLst>
        </pc:spChg>
        <pc:grpChg chg="add del">
          <ac:chgData name="Francis Jon (CR/RSI1-NA)" userId="6cc5a883-fbde-4d0b-973e-e5e0aa8a42de" providerId="ADAL" clId="{3DA2F7F6-E6E9-6A4D-ABF8-91F0E8B48FE9}" dt="2023-11-08T17:39:20.126" v="6086" actId="478"/>
          <ac:grpSpMkLst>
            <pc:docMk/>
            <pc:sldMk cId="3459885008" sldId="2147479386"/>
            <ac:grpSpMk id="10" creationId="{20864A34-DB94-5EC5-3314-5AE62CBB2E6D}"/>
          </ac:grpSpMkLst>
        </pc:grpChg>
        <pc:grpChg chg="add mod">
          <ac:chgData name="Francis Jon (CR/RSI1-NA)" userId="6cc5a883-fbde-4d0b-973e-e5e0aa8a42de" providerId="ADAL" clId="{3DA2F7F6-E6E9-6A4D-ABF8-91F0E8B48FE9}" dt="2023-11-08T16:43:42.042" v="4234"/>
          <ac:grpSpMkLst>
            <pc:docMk/>
            <pc:sldMk cId="3459885008" sldId="2147479386"/>
            <ac:grpSpMk id="13" creationId="{4BB94D8C-A910-B73F-B6CE-8B2E68D039DA}"/>
          </ac:grpSpMkLst>
        </pc:grpChg>
        <pc:picChg chg="add mod">
          <ac:chgData name="Francis Jon (CR/RSI1-NA)" userId="6cc5a883-fbde-4d0b-973e-e5e0aa8a42de" providerId="ADAL" clId="{3DA2F7F6-E6E9-6A4D-ABF8-91F0E8B48FE9}" dt="2023-11-08T16:37:04.313" v="4124" actId="1076"/>
          <ac:picMkLst>
            <pc:docMk/>
            <pc:sldMk cId="3459885008" sldId="2147479386"/>
            <ac:picMk id="2" creationId="{F145B304-A029-0B02-C287-8BE3DFDC68C9}"/>
          </ac:picMkLst>
        </pc:picChg>
        <pc:picChg chg="mod">
          <ac:chgData name="Francis Jon (CR/RSI1-NA)" userId="6cc5a883-fbde-4d0b-973e-e5e0aa8a42de" providerId="ADAL" clId="{3DA2F7F6-E6E9-6A4D-ABF8-91F0E8B48FE9}" dt="2023-11-08T16:43:42.042" v="4234"/>
          <ac:picMkLst>
            <pc:docMk/>
            <pc:sldMk cId="3459885008" sldId="2147479386"/>
            <ac:picMk id="14" creationId="{9598DDA3-9697-CA6D-9E67-807F2506B313}"/>
          </ac:picMkLst>
        </pc:picChg>
      </pc:sldChg>
      <pc:sldChg chg="addSp delSp modSp add mod delAnim modAnim">
        <pc:chgData name="Francis Jon (CR/RSI1-NA)" userId="6cc5a883-fbde-4d0b-973e-e5e0aa8a42de" providerId="ADAL" clId="{3DA2F7F6-E6E9-6A4D-ABF8-91F0E8B48FE9}" dt="2023-11-08T17:45:53.676" v="6270"/>
        <pc:sldMkLst>
          <pc:docMk/>
          <pc:sldMk cId="4060863793" sldId="2147479387"/>
        </pc:sldMkLst>
        <pc:spChg chg="mod">
          <ac:chgData name="Francis Jon (CR/RSI1-NA)" userId="6cc5a883-fbde-4d0b-973e-e5e0aa8a42de" providerId="ADAL" clId="{3DA2F7F6-E6E9-6A4D-ABF8-91F0E8B48FE9}" dt="2023-11-08T16:43:46.100" v="4235"/>
          <ac:spMkLst>
            <pc:docMk/>
            <pc:sldMk cId="4060863793" sldId="2147479387"/>
            <ac:spMk id="4" creationId="{46BE7E2A-68EF-B78A-FB47-A162B2EF64DA}"/>
          </ac:spMkLst>
        </pc:spChg>
        <pc:spChg chg="add mod">
          <ac:chgData name="Francis Jon (CR/RSI1-NA)" userId="6cc5a883-fbde-4d0b-973e-e5e0aa8a42de" providerId="ADAL" clId="{3DA2F7F6-E6E9-6A4D-ABF8-91F0E8B48FE9}" dt="2023-11-08T16:52:13.338" v="4446" actId="20577"/>
          <ac:spMkLst>
            <pc:docMk/>
            <pc:sldMk cId="4060863793" sldId="2147479387"/>
            <ac:spMk id="6" creationId="{2A96606A-3005-0705-94AA-42FD5AD1DBF0}"/>
          </ac:spMkLst>
        </pc:spChg>
        <pc:spChg chg="add mod">
          <ac:chgData name="Francis Jon (CR/RSI1-NA)" userId="6cc5a883-fbde-4d0b-973e-e5e0aa8a42de" providerId="ADAL" clId="{3DA2F7F6-E6E9-6A4D-ABF8-91F0E8B48FE9}" dt="2023-11-08T16:49:35.811" v="4390" actId="1035"/>
          <ac:spMkLst>
            <pc:docMk/>
            <pc:sldMk cId="4060863793" sldId="2147479387"/>
            <ac:spMk id="10" creationId="{5D5D4CEA-4EF7-E8A2-6A52-AF282F2F2907}"/>
          </ac:spMkLst>
        </pc:spChg>
        <pc:spChg chg="add mod">
          <ac:chgData name="Francis Jon (CR/RSI1-NA)" userId="6cc5a883-fbde-4d0b-973e-e5e0aa8a42de" providerId="ADAL" clId="{3DA2F7F6-E6E9-6A4D-ABF8-91F0E8B48FE9}" dt="2023-11-08T16:50:02.546" v="4398" actId="14100"/>
          <ac:spMkLst>
            <pc:docMk/>
            <pc:sldMk cId="4060863793" sldId="2147479387"/>
            <ac:spMk id="11" creationId="{01A74F34-B26F-44B1-382F-42EFBC19838B}"/>
          </ac:spMkLst>
        </pc:spChg>
        <pc:spChg chg="add del mod">
          <ac:chgData name="Francis Jon (CR/RSI1-NA)" userId="6cc5a883-fbde-4d0b-973e-e5e0aa8a42de" providerId="ADAL" clId="{3DA2F7F6-E6E9-6A4D-ABF8-91F0E8B48FE9}" dt="2023-11-08T16:49:53.982" v="4395" actId="478"/>
          <ac:spMkLst>
            <pc:docMk/>
            <pc:sldMk cId="4060863793" sldId="2147479387"/>
            <ac:spMk id="12" creationId="{5D1F84C0-EC29-C725-CBF7-471539257D10}"/>
          </ac:spMkLst>
        </pc:spChg>
        <pc:spChg chg="add del mod">
          <ac:chgData name="Francis Jon (CR/RSI1-NA)" userId="6cc5a883-fbde-4d0b-973e-e5e0aa8a42de" providerId="ADAL" clId="{3DA2F7F6-E6E9-6A4D-ABF8-91F0E8B48FE9}" dt="2023-11-08T16:50:35.031" v="4405" actId="478"/>
          <ac:spMkLst>
            <pc:docMk/>
            <pc:sldMk cId="4060863793" sldId="2147479387"/>
            <ac:spMk id="13" creationId="{3F4ECFB8-6FD8-4389-8D76-800439708C11}"/>
          </ac:spMkLst>
        </pc:spChg>
        <pc:spChg chg="add mod">
          <ac:chgData name="Francis Jon (CR/RSI1-NA)" userId="6cc5a883-fbde-4d0b-973e-e5e0aa8a42de" providerId="ADAL" clId="{3DA2F7F6-E6E9-6A4D-ABF8-91F0E8B48FE9}" dt="2023-11-08T16:50:52.090" v="4414" actId="20577"/>
          <ac:spMkLst>
            <pc:docMk/>
            <pc:sldMk cId="4060863793" sldId="2147479387"/>
            <ac:spMk id="14" creationId="{35D773C1-1437-8C7E-20CC-BEC880913010}"/>
          </ac:spMkLst>
        </pc:spChg>
        <pc:spChg chg="mod">
          <ac:chgData name="Francis Jon (CR/RSI1-NA)" userId="6cc5a883-fbde-4d0b-973e-e5e0aa8a42de" providerId="ADAL" clId="{3DA2F7F6-E6E9-6A4D-ABF8-91F0E8B48FE9}" dt="2023-11-08T16:46:31.013" v="4296"/>
          <ac:spMkLst>
            <pc:docMk/>
            <pc:sldMk cId="4060863793" sldId="2147479387"/>
            <ac:spMk id="18" creationId="{287B6FC5-73EE-5919-B07C-2011B9479EBA}"/>
          </ac:spMkLst>
        </pc:spChg>
        <pc:spChg chg="mod">
          <ac:chgData name="Francis Jon (CR/RSI1-NA)" userId="6cc5a883-fbde-4d0b-973e-e5e0aa8a42de" providerId="ADAL" clId="{3DA2F7F6-E6E9-6A4D-ABF8-91F0E8B48FE9}" dt="2023-11-08T16:43:49.231" v="4236" actId="20577"/>
          <ac:spMkLst>
            <pc:docMk/>
            <pc:sldMk cId="4060863793" sldId="2147479387"/>
            <ac:spMk id="19" creationId="{18303593-0523-FD2F-E6B4-1C7973E31C17}"/>
          </ac:spMkLst>
        </pc:spChg>
        <pc:grpChg chg="add mod">
          <ac:chgData name="Francis Jon (CR/RSI1-NA)" userId="6cc5a883-fbde-4d0b-973e-e5e0aa8a42de" providerId="ADAL" clId="{3DA2F7F6-E6E9-6A4D-ABF8-91F0E8B48FE9}" dt="2023-11-08T16:43:46.100" v="4235"/>
          <ac:grpSpMkLst>
            <pc:docMk/>
            <pc:sldMk cId="4060863793" sldId="2147479387"/>
            <ac:grpSpMk id="2" creationId="{FE5EBE48-CA6E-BB7C-4A95-6515DDAF7350}"/>
          </ac:grpSpMkLst>
        </pc:grpChg>
        <pc:picChg chg="mod">
          <ac:chgData name="Francis Jon (CR/RSI1-NA)" userId="6cc5a883-fbde-4d0b-973e-e5e0aa8a42de" providerId="ADAL" clId="{3DA2F7F6-E6E9-6A4D-ABF8-91F0E8B48FE9}" dt="2023-11-08T16:43:46.100" v="4235"/>
          <ac:picMkLst>
            <pc:docMk/>
            <pc:sldMk cId="4060863793" sldId="2147479387"/>
            <ac:picMk id="3" creationId="{51A107A5-90A0-9CF7-9456-14FC2280BE73}"/>
          </ac:picMkLst>
        </pc:picChg>
        <pc:picChg chg="add mod">
          <ac:chgData name="Francis Jon (CR/RSI1-NA)" userId="6cc5a883-fbde-4d0b-973e-e5e0aa8a42de" providerId="ADAL" clId="{3DA2F7F6-E6E9-6A4D-ABF8-91F0E8B48FE9}" dt="2023-11-08T16:48:26.439" v="4362" actId="1076"/>
          <ac:picMkLst>
            <pc:docMk/>
            <pc:sldMk cId="4060863793" sldId="2147479387"/>
            <ac:picMk id="5" creationId="{960B6E6D-E823-BD53-4CED-B9E7BE6056B7}"/>
          </ac:picMkLst>
        </pc:picChg>
        <pc:picChg chg="add mod">
          <ac:chgData name="Francis Jon (CR/RSI1-NA)" userId="6cc5a883-fbde-4d0b-973e-e5e0aa8a42de" providerId="ADAL" clId="{3DA2F7F6-E6E9-6A4D-ABF8-91F0E8B48FE9}" dt="2023-11-08T16:49:03.113" v="4370" actId="1076"/>
          <ac:picMkLst>
            <pc:docMk/>
            <pc:sldMk cId="4060863793" sldId="2147479387"/>
            <ac:picMk id="8" creationId="{145F571C-F06A-ADCE-DE04-A3E17B0A78FB}"/>
          </ac:picMkLst>
        </pc:picChg>
        <pc:picChg chg="add mod">
          <ac:chgData name="Francis Jon (CR/RSI1-NA)" userId="6cc5a883-fbde-4d0b-973e-e5e0aa8a42de" providerId="ADAL" clId="{3DA2F7F6-E6E9-6A4D-ABF8-91F0E8B48FE9}" dt="2023-11-08T16:49:00.752" v="4369" actId="1076"/>
          <ac:picMkLst>
            <pc:docMk/>
            <pc:sldMk cId="4060863793" sldId="2147479387"/>
            <ac:picMk id="9" creationId="{591F1040-43CD-61F0-76F8-6032E31E3FE5}"/>
          </ac:picMkLst>
        </pc:picChg>
      </pc:sldChg>
      <pc:sldChg chg="addSp delSp modSp add mod delAnim modAnim">
        <pc:chgData name="Francis Jon (CR/RSI1-NA)" userId="6cc5a883-fbde-4d0b-973e-e5e0aa8a42de" providerId="ADAL" clId="{3DA2F7F6-E6E9-6A4D-ABF8-91F0E8B48FE9}" dt="2023-11-08T17:33:08.501" v="5762"/>
        <pc:sldMkLst>
          <pc:docMk/>
          <pc:sldMk cId="3231400337" sldId="2147479388"/>
        </pc:sldMkLst>
        <pc:spChg chg="add mod">
          <ac:chgData name="Francis Jon (CR/RSI1-NA)" userId="6cc5a883-fbde-4d0b-973e-e5e0aa8a42de" providerId="ADAL" clId="{3DA2F7F6-E6E9-6A4D-ABF8-91F0E8B48FE9}" dt="2023-11-08T17:32:48.906" v="5758" actId="2085"/>
          <ac:spMkLst>
            <pc:docMk/>
            <pc:sldMk cId="3231400337" sldId="2147479388"/>
            <ac:spMk id="5" creationId="{EE1C2F29-EF02-78A3-AC39-BD2D455CCDE3}"/>
          </ac:spMkLst>
        </pc:spChg>
        <pc:spChg chg="mod">
          <ac:chgData name="Francis Jon (CR/RSI1-NA)" userId="6cc5a883-fbde-4d0b-973e-e5e0aa8a42de" providerId="ADAL" clId="{3DA2F7F6-E6E9-6A4D-ABF8-91F0E8B48FE9}" dt="2023-11-08T17:03:54.368" v="4485" actId="20577"/>
          <ac:spMkLst>
            <pc:docMk/>
            <pc:sldMk cId="3231400337" sldId="2147479388"/>
            <ac:spMk id="6" creationId="{2A96606A-3005-0705-94AA-42FD5AD1DBF0}"/>
          </ac:spMkLst>
        </pc:spChg>
        <pc:spChg chg="add mod">
          <ac:chgData name="Francis Jon (CR/RSI1-NA)" userId="6cc5a883-fbde-4d0b-973e-e5e0aa8a42de" providerId="ADAL" clId="{3DA2F7F6-E6E9-6A4D-ABF8-91F0E8B48FE9}" dt="2023-11-08T17:32:53.347" v="5760" actId="2085"/>
          <ac:spMkLst>
            <pc:docMk/>
            <pc:sldMk cId="3231400337" sldId="2147479388"/>
            <ac:spMk id="8" creationId="{5B420431-6D39-3D14-A053-82CF6646C97F}"/>
          </ac:spMkLst>
        </pc:spChg>
        <pc:spChg chg="del">
          <ac:chgData name="Francis Jon (CR/RSI1-NA)" userId="6cc5a883-fbde-4d0b-973e-e5e0aa8a42de" providerId="ADAL" clId="{3DA2F7F6-E6E9-6A4D-ABF8-91F0E8B48FE9}" dt="2023-11-08T17:03:12.597" v="4448" actId="478"/>
          <ac:spMkLst>
            <pc:docMk/>
            <pc:sldMk cId="3231400337" sldId="2147479388"/>
            <ac:spMk id="10" creationId="{5D5D4CEA-4EF7-E8A2-6A52-AF282F2F2907}"/>
          </ac:spMkLst>
        </pc:spChg>
        <pc:spChg chg="del">
          <ac:chgData name="Francis Jon (CR/RSI1-NA)" userId="6cc5a883-fbde-4d0b-973e-e5e0aa8a42de" providerId="ADAL" clId="{3DA2F7F6-E6E9-6A4D-ABF8-91F0E8B48FE9}" dt="2023-11-08T17:03:12.597" v="4448" actId="478"/>
          <ac:spMkLst>
            <pc:docMk/>
            <pc:sldMk cId="3231400337" sldId="2147479388"/>
            <ac:spMk id="11" creationId="{01A74F34-B26F-44B1-382F-42EFBC19838B}"/>
          </ac:spMkLst>
        </pc:spChg>
        <pc:spChg chg="del">
          <ac:chgData name="Francis Jon (CR/RSI1-NA)" userId="6cc5a883-fbde-4d0b-973e-e5e0aa8a42de" providerId="ADAL" clId="{3DA2F7F6-E6E9-6A4D-ABF8-91F0E8B48FE9}" dt="2023-11-08T17:03:12.597" v="4448" actId="478"/>
          <ac:spMkLst>
            <pc:docMk/>
            <pc:sldMk cId="3231400337" sldId="2147479388"/>
            <ac:spMk id="14" creationId="{35D773C1-1437-8C7E-20CC-BEC880913010}"/>
          </ac:spMkLst>
        </pc:spChg>
        <pc:spChg chg="mod">
          <ac:chgData name="Francis Jon (CR/RSI1-NA)" userId="6cc5a883-fbde-4d0b-973e-e5e0aa8a42de" providerId="ADAL" clId="{3DA2F7F6-E6E9-6A4D-ABF8-91F0E8B48FE9}" dt="2023-11-08T17:08:14.345" v="4527" actId="20577"/>
          <ac:spMkLst>
            <pc:docMk/>
            <pc:sldMk cId="3231400337" sldId="2147479388"/>
            <ac:spMk id="19" creationId="{18303593-0523-FD2F-E6B4-1C7973E31C17}"/>
          </ac:spMkLst>
        </pc:spChg>
        <pc:picChg chg="del">
          <ac:chgData name="Francis Jon (CR/RSI1-NA)" userId="6cc5a883-fbde-4d0b-973e-e5e0aa8a42de" providerId="ADAL" clId="{3DA2F7F6-E6E9-6A4D-ABF8-91F0E8B48FE9}" dt="2023-11-08T17:03:12.597" v="4448" actId="478"/>
          <ac:picMkLst>
            <pc:docMk/>
            <pc:sldMk cId="3231400337" sldId="2147479388"/>
            <ac:picMk id="5" creationId="{960B6E6D-E823-BD53-4CED-B9E7BE6056B7}"/>
          </ac:picMkLst>
        </pc:picChg>
        <pc:picChg chg="del">
          <ac:chgData name="Francis Jon (CR/RSI1-NA)" userId="6cc5a883-fbde-4d0b-973e-e5e0aa8a42de" providerId="ADAL" clId="{3DA2F7F6-E6E9-6A4D-ABF8-91F0E8B48FE9}" dt="2023-11-08T17:03:12.597" v="4448" actId="478"/>
          <ac:picMkLst>
            <pc:docMk/>
            <pc:sldMk cId="3231400337" sldId="2147479388"/>
            <ac:picMk id="8" creationId="{145F571C-F06A-ADCE-DE04-A3E17B0A78FB}"/>
          </ac:picMkLst>
        </pc:picChg>
        <pc:picChg chg="del">
          <ac:chgData name="Francis Jon (CR/RSI1-NA)" userId="6cc5a883-fbde-4d0b-973e-e5e0aa8a42de" providerId="ADAL" clId="{3DA2F7F6-E6E9-6A4D-ABF8-91F0E8B48FE9}" dt="2023-11-08T17:03:12.597" v="4448" actId="478"/>
          <ac:picMkLst>
            <pc:docMk/>
            <pc:sldMk cId="3231400337" sldId="2147479388"/>
            <ac:picMk id="9" creationId="{591F1040-43CD-61F0-76F8-6032E31E3FE5}"/>
          </ac:picMkLst>
        </pc:picChg>
        <pc:picChg chg="add mod">
          <ac:chgData name="Francis Jon (CR/RSI1-NA)" userId="6cc5a883-fbde-4d0b-973e-e5e0aa8a42de" providerId="ADAL" clId="{3DA2F7F6-E6E9-6A4D-ABF8-91F0E8B48FE9}" dt="2023-11-08T17:03:26.301" v="4452" actId="14100"/>
          <ac:picMkLst>
            <pc:docMk/>
            <pc:sldMk cId="3231400337" sldId="2147479388"/>
            <ac:picMk id="12" creationId="{EA39829A-8FED-9746-28EC-CEFE70C9E18A}"/>
          </ac:picMkLst>
        </pc:picChg>
      </pc:sldChg>
      <pc:sldChg chg="addSp delSp modSp add mod">
        <pc:chgData name="Francis Jon (CR/RSI1-NA)" userId="6cc5a883-fbde-4d0b-973e-e5e0aa8a42de" providerId="ADAL" clId="{3DA2F7F6-E6E9-6A4D-ABF8-91F0E8B48FE9}" dt="2023-11-08T17:08:09.922" v="4525" actId="20577"/>
        <pc:sldMkLst>
          <pc:docMk/>
          <pc:sldMk cId="2733055984" sldId="2147479389"/>
        </pc:sldMkLst>
        <pc:spChg chg="mod">
          <ac:chgData name="Francis Jon (CR/RSI1-NA)" userId="6cc5a883-fbde-4d0b-973e-e5e0aa8a42de" providerId="ADAL" clId="{3DA2F7F6-E6E9-6A4D-ABF8-91F0E8B48FE9}" dt="2023-11-08T17:07:54.744" v="4521" actId="20577"/>
          <ac:spMkLst>
            <pc:docMk/>
            <pc:sldMk cId="2733055984" sldId="2147479389"/>
            <ac:spMk id="6" creationId="{2A96606A-3005-0705-94AA-42FD5AD1DBF0}"/>
          </ac:spMkLst>
        </pc:spChg>
        <pc:spChg chg="mod">
          <ac:chgData name="Francis Jon (CR/RSI1-NA)" userId="6cc5a883-fbde-4d0b-973e-e5e0aa8a42de" providerId="ADAL" clId="{3DA2F7F6-E6E9-6A4D-ABF8-91F0E8B48FE9}" dt="2023-11-08T17:08:09.922" v="4525" actId="20577"/>
          <ac:spMkLst>
            <pc:docMk/>
            <pc:sldMk cId="2733055984" sldId="2147479389"/>
            <ac:spMk id="19" creationId="{18303593-0523-FD2F-E6B4-1C7973E31C17}"/>
          </ac:spMkLst>
        </pc:spChg>
        <pc:picChg chg="add mod">
          <ac:chgData name="Francis Jon (CR/RSI1-NA)" userId="6cc5a883-fbde-4d0b-973e-e5e0aa8a42de" providerId="ADAL" clId="{3DA2F7F6-E6E9-6A4D-ABF8-91F0E8B48FE9}" dt="2023-11-08T17:07:41.395" v="4513" actId="1076"/>
          <ac:picMkLst>
            <pc:docMk/>
            <pc:sldMk cId="2733055984" sldId="2147479389"/>
            <ac:picMk id="5" creationId="{CD71A53A-CF35-81D4-D473-B295DD95E5D9}"/>
          </ac:picMkLst>
        </pc:picChg>
        <pc:picChg chg="del">
          <ac:chgData name="Francis Jon (CR/RSI1-NA)" userId="6cc5a883-fbde-4d0b-973e-e5e0aa8a42de" providerId="ADAL" clId="{3DA2F7F6-E6E9-6A4D-ABF8-91F0E8B48FE9}" dt="2023-11-08T17:07:24.458" v="4509" actId="478"/>
          <ac:picMkLst>
            <pc:docMk/>
            <pc:sldMk cId="2733055984" sldId="2147479389"/>
            <ac:picMk id="12" creationId="{EA39829A-8FED-9746-28EC-CEFE70C9E18A}"/>
          </ac:picMkLst>
        </pc:picChg>
      </pc:sldChg>
      <pc:sldChg chg="addSp delSp modSp add mod ord delAnim modAnim">
        <pc:chgData name="Francis Jon (CR/RSI1-NA)" userId="6cc5a883-fbde-4d0b-973e-e5e0aa8a42de" providerId="ADAL" clId="{3DA2F7F6-E6E9-6A4D-ABF8-91F0E8B48FE9}" dt="2023-11-08T17:12:56.101" v="4714" actId="167"/>
        <pc:sldMkLst>
          <pc:docMk/>
          <pc:sldMk cId="1589695422" sldId="2147479390"/>
        </pc:sldMkLst>
        <pc:spChg chg="mod">
          <ac:chgData name="Francis Jon (CR/RSI1-NA)" userId="6cc5a883-fbde-4d0b-973e-e5e0aa8a42de" providerId="ADAL" clId="{3DA2F7F6-E6E9-6A4D-ABF8-91F0E8B48FE9}" dt="2023-11-08T17:11:15.817" v="4661" actId="20577"/>
          <ac:spMkLst>
            <pc:docMk/>
            <pc:sldMk cId="1589695422" sldId="2147479390"/>
            <ac:spMk id="6" creationId="{2A96606A-3005-0705-94AA-42FD5AD1DBF0}"/>
          </ac:spMkLst>
        </pc:spChg>
        <pc:spChg chg="mod">
          <ac:chgData name="Francis Jon (CR/RSI1-NA)" userId="6cc5a883-fbde-4d0b-973e-e5e0aa8a42de" providerId="ADAL" clId="{3DA2F7F6-E6E9-6A4D-ABF8-91F0E8B48FE9}" dt="2023-11-08T17:12:16.540" v="4710" actId="1076"/>
          <ac:spMkLst>
            <pc:docMk/>
            <pc:sldMk cId="1589695422" sldId="2147479390"/>
            <ac:spMk id="7" creationId="{B80CDB20-316E-4FCA-61CC-82ACD53F8CE0}"/>
          </ac:spMkLst>
        </pc:spChg>
        <pc:spChg chg="mod">
          <ac:chgData name="Francis Jon (CR/RSI1-NA)" userId="6cc5a883-fbde-4d0b-973e-e5e0aa8a42de" providerId="ADAL" clId="{3DA2F7F6-E6E9-6A4D-ABF8-91F0E8B48FE9}" dt="2023-11-08T17:12:38.191" v="4712" actId="1076"/>
          <ac:spMkLst>
            <pc:docMk/>
            <pc:sldMk cId="1589695422" sldId="2147479390"/>
            <ac:spMk id="10" creationId="{5D5D4CEA-4EF7-E8A2-6A52-AF282F2F2907}"/>
          </ac:spMkLst>
        </pc:spChg>
        <pc:spChg chg="del">
          <ac:chgData name="Francis Jon (CR/RSI1-NA)" userId="6cc5a883-fbde-4d0b-973e-e5e0aa8a42de" providerId="ADAL" clId="{3DA2F7F6-E6E9-6A4D-ABF8-91F0E8B48FE9}" dt="2023-11-08T17:09:24.675" v="4548" actId="478"/>
          <ac:spMkLst>
            <pc:docMk/>
            <pc:sldMk cId="1589695422" sldId="2147479390"/>
            <ac:spMk id="11" creationId="{01A74F34-B26F-44B1-382F-42EFBC19838B}"/>
          </ac:spMkLst>
        </pc:spChg>
        <pc:spChg chg="del">
          <ac:chgData name="Francis Jon (CR/RSI1-NA)" userId="6cc5a883-fbde-4d0b-973e-e5e0aa8a42de" providerId="ADAL" clId="{3DA2F7F6-E6E9-6A4D-ABF8-91F0E8B48FE9}" dt="2023-11-08T17:09:24.675" v="4548" actId="478"/>
          <ac:spMkLst>
            <pc:docMk/>
            <pc:sldMk cId="1589695422" sldId="2147479390"/>
            <ac:spMk id="14" creationId="{35D773C1-1437-8C7E-20CC-BEC880913010}"/>
          </ac:spMkLst>
        </pc:spChg>
        <pc:spChg chg="add mod">
          <ac:chgData name="Francis Jon (CR/RSI1-NA)" userId="6cc5a883-fbde-4d0b-973e-e5e0aa8a42de" providerId="ADAL" clId="{3DA2F7F6-E6E9-6A4D-ABF8-91F0E8B48FE9}" dt="2023-11-08T17:12:38.191" v="4712" actId="1076"/>
          <ac:spMkLst>
            <pc:docMk/>
            <pc:sldMk cId="1589695422" sldId="2147479390"/>
            <ac:spMk id="17" creationId="{B5BE174E-3D4E-CCA6-E2B9-20CE13DAA911}"/>
          </ac:spMkLst>
        </pc:spChg>
        <pc:spChg chg="mod">
          <ac:chgData name="Francis Jon (CR/RSI1-NA)" userId="6cc5a883-fbde-4d0b-973e-e5e0aa8a42de" providerId="ADAL" clId="{3DA2F7F6-E6E9-6A4D-ABF8-91F0E8B48FE9}" dt="2023-11-08T17:11:45.610" v="4704" actId="20577"/>
          <ac:spMkLst>
            <pc:docMk/>
            <pc:sldMk cId="1589695422" sldId="2147479390"/>
            <ac:spMk id="19" creationId="{18303593-0523-FD2F-E6B4-1C7973E31C17}"/>
          </ac:spMkLst>
        </pc:spChg>
        <pc:spChg chg="add mod">
          <ac:chgData name="Francis Jon (CR/RSI1-NA)" userId="6cc5a883-fbde-4d0b-973e-e5e0aa8a42de" providerId="ADAL" clId="{3DA2F7F6-E6E9-6A4D-ABF8-91F0E8B48FE9}" dt="2023-11-08T17:12:38.191" v="4712" actId="1076"/>
          <ac:spMkLst>
            <pc:docMk/>
            <pc:sldMk cId="1589695422" sldId="2147479390"/>
            <ac:spMk id="20" creationId="{820B2942-F42C-EAE5-5C95-722B92A9138F}"/>
          </ac:spMkLst>
        </pc:spChg>
        <pc:spChg chg="add mod">
          <ac:chgData name="Francis Jon (CR/RSI1-NA)" userId="6cc5a883-fbde-4d0b-973e-e5e0aa8a42de" providerId="ADAL" clId="{3DA2F7F6-E6E9-6A4D-ABF8-91F0E8B48FE9}" dt="2023-11-08T17:12:56.101" v="4714" actId="167"/>
          <ac:spMkLst>
            <pc:docMk/>
            <pc:sldMk cId="1589695422" sldId="2147479390"/>
            <ac:spMk id="22" creationId="{90B9329E-5E26-A51A-E89F-FFA23676F9B0}"/>
          </ac:spMkLst>
        </pc:spChg>
        <pc:picChg chg="add del">
          <ac:chgData name="Francis Jon (CR/RSI1-NA)" userId="6cc5a883-fbde-4d0b-973e-e5e0aa8a42de" providerId="ADAL" clId="{3DA2F7F6-E6E9-6A4D-ABF8-91F0E8B48FE9}" dt="2023-11-08T17:09:01.347" v="4534" actId="478"/>
          <ac:picMkLst>
            <pc:docMk/>
            <pc:sldMk cId="1589695422" sldId="2147479390"/>
            <ac:picMk id="5" creationId="{960B6E6D-E823-BD53-4CED-B9E7BE6056B7}"/>
          </ac:picMkLst>
        </pc:picChg>
        <pc:picChg chg="del">
          <ac:chgData name="Francis Jon (CR/RSI1-NA)" userId="6cc5a883-fbde-4d0b-973e-e5e0aa8a42de" providerId="ADAL" clId="{3DA2F7F6-E6E9-6A4D-ABF8-91F0E8B48FE9}" dt="2023-11-08T17:09:20.894" v="4547" actId="478"/>
          <ac:picMkLst>
            <pc:docMk/>
            <pc:sldMk cId="1589695422" sldId="2147479390"/>
            <ac:picMk id="8" creationId="{145F571C-F06A-ADCE-DE04-A3E17B0A78FB}"/>
          </ac:picMkLst>
        </pc:picChg>
        <pc:picChg chg="del">
          <ac:chgData name="Francis Jon (CR/RSI1-NA)" userId="6cc5a883-fbde-4d0b-973e-e5e0aa8a42de" providerId="ADAL" clId="{3DA2F7F6-E6E9-6A4D-ABF8-91F0E8B48FE9}" dt="2023-11-08T17:09:20.894" v="4547" actId="478"/>
          <ac:picMkLst>
            <pc:docMk/>
            <pc:sldMk cId="1589695422" sldId="2147479390"/>
            <ac:picMk id="9" creationId="{591F1040-43CD-61F0-76F8-6032E31E3FE5}"/>
          </ac:picMkLst>
        </pc:picChg>
        <pc:picChg chg="add del mod">
          <ac:chgData name="Francis Jon (CR/RSI1-NA)" userId="6cc5a883-fbde-4d0b-973e-e5e0aa8a42de" providerId="ADAL" clId="{3DA2F7F6-E6E9-6A4D-ABF8-91F0E8B48FE9}" dt="2023-11-08T17:08:52.909" v="4532"/>
          <ac:picMkLst>
            <pc:docMk/>
            <pc:sldMk cId="1589695422" sldId="2147479390"/>
            <ac:picMk id="12" creationId="{86AE8EC0-600F-8B3B-63E7-A9608FFA357D}"/>
          </ac:picMkLst>
        </pc:picChg>
        <pc:picChg chg="add mod">
          <ac:chgData name="Francis Jon (CR/RSI1-NA)" userId="6cc5a883-fbde-4d0b-973e-e5e0aa8a42de" providerId="ADAL" clId="{3DA2F7F6-E6E9-6A4D-ABF8-91F0E8B48FE9}" dt="2023-11-08T17:12:38.191" v="4712" actId="1076"/>
          <ac:picMkLst>
            <pc:docMk/>
            <pc:sldMk cId="1589695422" sldId="2147479390"/>
            <ac:picMk id="13" creationId="{14AEDE29-6427-DA6D-84C5-AD29C1E56461}"/>
          </ac:picMkLst>
        </pc:picChg>
        <pc:picChg chg="add mod">
          <ac:chgData name="Francis Jon (CR/RSI1-NA)" userId="6cc5a883-fbde-4d0b-973e-e5e0aa8a42de" providerId="ADAL" clId="{3DA2F7F6-E6E9-6A4D-ABF8-91F0E8B48FE9}" dt="2023-11-08T17:12:38.191" v="4712" actId="1076"/>
          <ac:picMkLst>
            <pc:docMk/>
            <pc:sldMk cId="1589695422" sldId="2147479390"/>
            <ac:picMk id="15" creationId="{2262D5F3-74A4-791F-5B56-6571637BA0D9}"/>
          </ac:picMkLst>
        </pc:picChg>
        <pc:picChg chg="add mod">
          <ac:chgData name="Francis Jon (CR/RSI1-NA)" userId="6cc5a883-fbde-4d0b-973e-e5e0aa8a42de" providerId="ADAL" clId="{3DA2F7F6-E6E9-6A4D-ABF8-91F0E8B48FE9}" dt="2023-11-08T17:12:38.191" v="4712" actId="1076"/>
          <ac:picMkLst>
            <pc:docMk/>
            <pc:sldMk cId="1589695422" sldId="2147479390"/>
            <ac:picMk id="16" creationId="{983F4102-0796-89DC-EE1D-DD9956BA78EE}"/>
          </ac:picMkLst>
        </pc:picChg>
        <pc:picChg chg="add mod">
          <ac:chgData name="Francis Jon (CR/RSI1-NA)" userId="6cc5a883-fbde-4d0b-973e-e5e0aa8a42de" providerId="ADAL" clId="{3DA2F7F6-E6E9-6A4D-ABF8-91F0E8B48FE9}" dt="2023-11-08T17:12:16.540" v="4710" actId="1076"/>
          <ac:picMkLst>
            <pc:docMk/>
            <pc:sldMk cId="1589695422" sldId="2147479390"/>
            <ac:picMk id="21" creationId="{7CE7C486-AB94-434F-8615-F1D0A93E401F}"/>
          </ac:picMkLst>
        </pc:picChg>
      </pc:sldChg>
      <pc:sldChg chg="addSp delSp modSp add mod modAnim">
        <pc:chgData name="Francis Jon (CR/RSI1-NA)" userId="6cc5a883-fbde-4d0b-973e-e5e0aa8a42de" providerId="ADAL" clId="{3DA2F7F6-E6E9-6A4D-ABF8-91F0E8B48FE9}" dt="2023-11-08T18:11:07.742" v="6494" actId="114"/>
        <pc:sldMkLst>
          <pc:docMk/>
          <pc:sldMk cId="606413270" sldId="2147479391"/>
        </pc:sldMkLst>
        <pc:spChg chg="add del mod">
          <ac:chgData name="Francis Jon (CR/RSI1-NA)" userId="6cc5a883-fbde-4d0b-973e-e5e0aa8a42de" providerId="ADAL" clId="{3DA2F7F6-E6E9-6A4D-ABF8-91F0E8B48FE9}" dt="2023-11-08T17:14:30.489" v="4730"/>
          <ac:spMkLst>
            <pc:docMk/>
            <pc:sldMk cId="606413270" sldId="2147479391"/>
            <ac:spMk id="5" creationId="{2F4F52FC-9498-DC97-2EA8-F1232B468461}"/>
          </ac:spMkLst>
        </pc:spChg>
        <pc:spChg chg="add mod">
          <ac:chgData name="Francis Jon (CR/RSI1-NA)" userId="6cc5a883-fbde-4d0b-973e-e5e0aa8a42de" providerId="ADAL" clId="{3DA2F7F6-E6E9-6A4D-ABF8-91F0E8B48FE9}" dt="2023-11-08T18:11:07.742" v="6494" actId="114"/>
          <ac:spMkLst>
            <pc:docMk/>
            <pc:sldMk cId="606413270" sldId="2147479391"/>
            <ac:spMk id="5" creationId="{D127AE04-A9C6-A0E3-060C-588E3ED43991}"/>
          </ac:spMkLst>
        </pc:spChg>
        <pc:spChg chg="del">
          <ac:chgData name="Francis Jon (CR/RSI1-NA)" userId="6cc5a883-fbde-4d0b-973e-e5e0aa8a42de" providerId="ADAL" clId="{3DA2F7F6-E6E9-6A4D-ABF8-91F0E8B48FE9}" dt="2023-11-08T17:14:08.736" v="4716" actId="478"/>
          <ac:spMkLst>
            <pc:docMk/>
            <pc:sldMk cId="606413270" sldId="2147479391"/>
            <ac:spMk id="6" creationId="{2A96606A-3005-0705-94AA-42FD5AD1DBF0}"/>
          </ac:spMkLst>
        </pc:spChg>
        <pc:spChg chg="del">
          <ac:chgData name="Francis Jon (CR/RSI1-NA)" userId="6cc5a883-fbde-4d0b-973e-e5e0aa8a42de" providerId="ADAL" clId="{3DA2F7F6-E6E9-6A4D-ABF8-91F0E8B48FE9}" dt="2023-11-08T17:14:08.736" v="4716" actId="478"/>
          <ac:spMkLst>
            <pc:docMk/>
            <pc:sldMk cId="606413270" sldId="2147479391"/>
            <ac:spMk id="7" creationId="{B80CDB20-316E-4FCA-61CC-82ACD53F8CE0}"/>
          </ac:spMkLst>
        </pc:spChg>
        <pc:spChg chg="add mod">
          <ac:chgData name="Francis Jon (CR/RSI1-NA)" userId="6cc5a883-fbde-4d0b-973e-e5e0aa8a42de" providerId="ADAL" clId="{3DA2F7F6-E6E9-6A4D-ABF8-91F0E8B48FE9}" dt="2023-11-08T17:19:49.425" v="4991" actId="1076"/>
          <ac:spMkLst>
            <pc:docMk/>
            <pc:sldMk cId="606413270" sldId="2147479391"/>
            <ac:spMk id="8" creationId="{7BCAEA43-29D5-9257-E2F8-F121711CBE65}"/>
          </ac:spMkLst>
        </pc:spChg>
        <pc:spChg chg="del">
          <ac:chgData name="Francis Jon (CR/RSI1-NA)" userId="6cc5a883-fbde-4d0b-973e-e5e0aa8a42de" providerId="ADAL" clId="{3DA2F7F6-E6E9-6A4D-ABF8-91F0E8B48FE9}" dt="2023-11-08T17:14:08.736" v="4716" actId="478"/>
          <ac:spMkLst>
            <pc:docMk/>
            <pc:sldMk cId="606413270" sldId="2147479391"/>
            <ac:spMk id="10" creationId="{5D5D4CEA-4EF7-E8A2-6A52-AF282F2F2907}"/>
          </ac:spMkLst>
        </pc:spChg>
        <pc:spChg chg="mod">
          <ac:chgData name="Francis Jon (CR/RSI1-NA)" userId="6cc5a883-fbde-4d0b-973e-e5e0aa8a42de" providerId="ADAL" clId="{3DA2F7F6-E6E9-6A4D-ABF8-91F0E8B48FE9}" dt="2023-11-08T17:18:15.697" v="4848" actId="1076"/>
          <ac:spMkLst>
            <pc:docMk/>
            <pc:sldMk cId="606413270" sldId="2147479391"/>
            <ac:spMk id="12" creationId="{8543D936-9DD1-D422-8125-9FA7105CB328}"/>
          </ac:spMkLst>
        </pc:spChg>
        <pc:spChg chg="add mod">
          <ac:chgData name="Francis Jon (CR/RSI1-NA)" userId="6cc5a883-fbde-4d0b-973e-e5e0aa8a42de" providerId="ADAL" clId="{3DA2F7F6-E6E9-6A4D-ABF8-91F0E8B48FE9}" dt="2023-11-08T17:16:44.585" v="4766" actId="571"/>
          <ac:spMkLst>
            <pc:docMk/>
            <pc:sldMk cId="606413270" sldId="2147479391"/>
            <ac:spMk id="14" creationId="{42CB178F-09BF-4503-68A2-685E1A2AF07E}"/>
          </ac:spMkLst>
        </pc:spChg>
        <pc:spChg chg="del">
          <ac:chgData name="Francis Jon (CR/RSI1-NA)" userId="6cc5a883-fbde-4d0b-973e-e5e0aa8a42de" providerId="ADAL" clId="{3DA2F7F6-E6E9-6A4D-ABF8-91F0E8B48FE9}" dt="2023-11-08T17:14:08.736" v="4716" actId="478"/>
          <ac:spMkLst>
            <pc:docMk/>
            <pc:sldMk cId="606413270" sldId="2147479391"/>
            <ac:spMk id="17" creationId="{B5BE174E-3D4E-CCA6-E2B9-20CE13DAA911}"/>
          </ac:spMkLst>
        </pc:spChg>
        <pc:spChg chg="mod">
          <ac:chgData name="Francis Jon (CR/RSI1-NA)" userId="6cc5a883-fbde-4d0b-973e-e5e0aa8a42de" providerId="ADAL" clId="{3DA2F7F6-E6E9-6A4D-ABF8-91F0E8B48FE9}" dt="2023-11-08T17:14:15.789" v="4728" actId="20577"/>
          <ac:spMkLst>
            <pc:docMk/>
            <pc:sldMk cId="606413270" sldId="2147479391"/>
            <ac:spMk id="19" creationId="{18303593-0523-FD2F-E6B4-1C7973E31C17}"/>
          </ac:spMkLst>
        </pc:spChg>
        <pc:spChg chg="del">
          <ac:chgData name="Francis Jon (CR/RSI1-NA)" userId="6cc5a883-fbde-4d0b-973e-e5e0aa8a42de" providerId="ADAL" clId="{3DA2F7F6-E6E9-6A4D-ABF8-91F0E8B48FE9}" dt="2023-11-08T17:14:08.736" v="4716" actId="478"/>
          <ac:spMkLst>
            <pc:docMk/>
            <pc:sldMk cId="606413270" sldId="2147479391"/>
            <ac:spMk id="20" creationId="{820B2942-F42C-EAE5-5C95-722B92A9138F}"/>
          </ac:spMkLst>
        </pc:spChg>
        <pc:spChg chg="add mod">
          <ac:chgData name="Francis Jon (CR/RSI1-NA)" userId="6cc5a883-fbde-4d0b-973e-e5e0aa8a42de" providerId="ADAL" clId="{3DA2F7F6-E6E9-6A4D-ABF8-91F0E8B48FE9}" dt="2023-11-08T18:10:36.877" v="6483" actId="1076"/>
          <ac:spMkLst>
            <pc:docMk/>
            <pc:sldMk cId="606413270" sldId="2147479391"/>
            <ac:spMk id="23" creationId="{090AB078-FFEA-27BC-1CF1-30D9F48BBF3D}"/>
          </ac:spMkLst>
        </pc:spChg>
        <pc:grpChg chg="add mod">
          <ac:chgData name="Francis Jon (CR/RSI1-NA)" userId="6cc5a883-fbde-4d0b-973e-e5e0aa8a42de" providerId="ADAL" clId="{3DA2F7F6-E6E9-6A4D-ABF8-91F0E8B48FE9}" dt="2023-11-08T18:11:02.322" v="6492" actId="1076"/>
          <ac:grpSpMkLst>
            <pc:docMk/>
            <pc:sldMk cId="606413270" sldId="2147479391"/>
            <ac:grpSpMk id="6" creationId="{9CE7D3C7-5E99-FBBC-32CF-63C1471A71BC}"/>
          </ac:grpSpMkLst>
        </pc:grpChg>
        <pc:grpChg chg="add mod">
          <ac:chgData name="Francis Jon (CR/RSI1-NA)" userId="6cc5a883-fbde-4d0b-973e-e5e0aa8a42de" providerId="ADAL" clId="{3DA2F7F6-E6E9-6A4D-ABF8-91F0E8B48FE9}" dt="2023-11-08T18:10:55.121" v="6490" actId="1076"/>
          <ac:grpSpMkLst>
            <pc:docMk/>
            <pc:sldMk cId="606413270" sldId="2147479391"/>
            <ac:grpSpMk id="9" creationId="{47B7E2D3-1996-11B9-A3F2-543DB0204348}"/>
          </ac:grpSpMkLst>
        </pc:grpChg>
        <pc:picChg chg="mod">
          <ac:chgData name="Francis Jon (CR/RSI1-NA)" userId="6cc5a883-fbde-4d0b-973e-e5e0aa8a42de" providerId="ADAL" clId="{3DA2F7F6-E6E9-6A4D-ABF8-91F0E8B48FE9}" dt="2023-11-08T17:15:52.052" v="4758"/>
          <ac:picMkLst>
            <pc:docMk/>
            <pc:sldMk cId="606413270" sldId="2147479391"/>
            <ac:picMk id="11" creationId="{1505AE72-6A30-33B2-2040-5335779F7A83}"/>
          </ac:picMkLst>
        </pc:picChg>
        <pc:picChg chg="del">
          <ac:chgData name="Francis Jon (CR/RSI1-NA)" userId="6cc5a883-fbde-4d0b-973e-e5e0aa8a42de" providerId="ADAL" clId="{3DA2F7F6-E6E9-6A4D-ABF8-91F0E8B48FE9}" dt="2023-11-08T17:14:08.736" v="4716" actId="478"/>
          <ac:picMkLst>
            <pc:docMk/>
            <pc:sldMk cId="606413270" sldId="2147479391"/>
            <ac:picMk id="13" creationId="{14AEDE29-6427-DA6D-84C5-AD29C1E56461}"/>
          </ac:picMkLst>
        </pc:picChg>
        <pc:picChg chg="del">
          <ac:chgData name="Francis Jon (CR/RSI1-NA)" userId="6cc5a883-fbde-4d0b-973e-e5e0aa8a42de" providerId="ADAL" clId="{3DA2F7F6-E6E9-6A4D-ABF8-91F0E8B48FE9}" dt="2023-11-08T17:14:08.736" v="4716" actId="478"/>
          <ac:picMkLst>
            <pc:docMk/>
            <pc:sldMk cId="606413270" sldId="2147479391"/>
            <ac:picMk id="15" creationId="{2262D5F3-74A4-791F-5B56-6571637BA0D9}"/>
          </ac:picMkLst>
        </pc:picChg>
        <pc:picChg chg="del">
          <ac:chgData name="Francis Jon (CR/RSI1-NA)" userId="6cc5a883-fbde-4d0b-973e-e5e0aa8a42de" providerId="ADAL" clId="{3DA2F7F6-E6E9-6A4D-ABF8-91F0E8B48FE9}" dt="2023-11-08T17:14:08.736" v="4716" actId="478"/>
          <ac:picMkLst>
            <pc:docMk/>
            <pc:sldMk cId="606413270" sldId="2147479391"/>
            <ac:picMk id="16" creationId="{983F4102-0796-89DC-EE1D-DD9956BA78EE}"/>
          </ac:picMkLst>
        </pc:picChg>
        <pc:picChg chg="del">
          <ac:chgData name="Francis Jon (CR/RSI1-NA)" userId="6cc5a883-fbde-4d0b-973e-e5e0aa8a42de" providerId="ADAL" clId="{3DA2F7F6-E6E9-6A4D-ABF8-91F0E8B48FE9}" dt="2023-11-08T17:14:08.736" v="4716" actId="478"/>
          <ac:picMkLst>
            <pc:docMk/>
            <pc:sldMk cId="606413270" sldId="2147479391"/>
            <ac:picMk id="21" creationId="{7CE7C486-AB94-434F-8615-F1D0A93E401F}"/>
          </ac:picMkLst>
        </pc:picChg>
      </pc:sldChg>
      <pc:sldChg chg="add mod modShow">
        <pc:chgData name="Francis Jon (CR/RSI1-NA)" userId="6cc5a883-fbde-4d0b-973e-e5e0aa8a42de" providerId="ADAL" clId="{3DA2F7F6-E6E9-6A4D-ABF8-91F0E8B48FE9}" dt="2023-11-08T17:39:15.700" v="6085" actId="729"/>
        <pc:sldMkLst>
          <pc:docMk/>
          <pc:sldMk cId="1260039238" sldId="2147479392"/>
        </pc:sldMkLst>
      </pc:sldChg>
      <pc:sldMasterChg chg="delSldLayout">
        <pc:chgData name="Francis Jon (CR/RSI1-NA)" userId="6cc5a883-fbde-4d0b-973e-e5e0aa8a42de" providerId="ADAL" clId="{3DA2F7F6-E6E9-6A4D-ABF8-91F0E8B48FE9}" dt="2023-11-08T15:21:42.087" v="3027" actId="2696"/>
        <pc:sldMasterMkLst>
          <pc:docMk/>
          <pc:sldMasterMk cId="3708792797" sldId="2147483756"/>
        </pc:sldMasterMkLst>
        <pc:sldLayoutChg chg="del">
          <pc:chgData name="Francis Jon (CR/RSI1-NA)" userId="6cc5a883-fbde-4d0b-973e-e5e0aa8a42de" providerId="ADAL" clId="{3DA2F7F6-E6E9-6A4D-ABF8-91F0E8B48FE9}" dt="2023-11-08T15:21:42.087" v="3027" actId="2696"/>
          <pc:sldLayoutMkLst>
            <pc:docMk/>
            <pc:sldMasterMk cId="3708792797" sldId="2147483756"/>
            <pc:sldLayoutMk cId="2921883388" sldId="2147483778"/>
          </pc:sldLayoutMkLst>
        </pc:sldLayoutChg>
      </pc:sldMasterChg>
    </pc:docChg>
  </pc:docChgLst>
  <pc:docChgLst>
    <pc:chgData name="Henson Cory (CR/RSI1-NA)" userId="S::hec1pi@bosch.com::1e721f52-5d52-4d35-989c-1730cc40597f" providerId="AD" clId="Web-{816C8EF2-A794-DF1F-1D65-EA2BCE29B492}"/>
    <pc:docChg chg="modSld">
      <pc:chgData name="Henson Cory (CR/RSI1-NA)" userId="S::hec1pi@bosch.com::1e721f52-5d52-4d35-989c-1730cc40597f" providerId="AD" clId="Web-{816C8EF2-A794-DF1F-1D65-EA2BCE29B492}" dt="2024-05-14T12:37:50.613" v="1" actId="20577"/>
      <pc:docMkLst>
        <pc:docMk/>
      </pc:docMkLst>
      <pc:sldChg chg="modSp">
        <pc:chgData name="Henson Cory (CR/RSI1-NA)" userId="S::hec1pi@bosch.com::1e721f52-5d52-4d35-989c-1730cc40597f" providerId="AD" clId="Web-{816C8EF2-A794-DF1F-1D65-EA2BCE29B492}" dt="2024-05-14T12:37:50.613" v="1" actId="20577"/>
        <pc:sldMkLst>
          <pc:docMk/>
          <pc:sldMk cId="2026408473" sldId="2147479405"/>
        </pc:sldMkLst>
        <pc:spChg chg="mod">
          <ac:chgData name="Henson Cory (CR/RSI1-NA)" userId="S::hec1pi@bosch.com::1e721f52-5d52-4d35-989c-1730cc40597f" providerId="AD" clId="Web-{816C8EF2-A794-DF1F-1D65-EA2BCE29B492}" dt="2024-05-14T12:37:50.613" v="1" actId="20577"/>
          <ac:spMkLst>
            <pc:docMk/>
            <pc:sldMk cId="2026408473" sldId="2147479405"/>
            <ac:spMk id="3" creationId="{2E0A17F5-69E6-FDBD-7648-7C8009BF90F4}"/>
          </ac:spMkLst>
        </pc:spChg>
      </pc:sldChg>
    </pc:docChg>
  </pc:docChgLst>
  <pc:docChgLst>
    <pc:chgData name="Oltramari Alessandro (CR/RSI1-NA CBI)" userId="507e51d1-8791-44f8-97d3-64f77a3e7d1b" providerId="ADAL" clId="{ECA47ECC-BD97-FB45-B9FC-DF31D44DAEC7}"/>
    <pc:docChg chg="undo custSel addSld delSld modSld sldOrd">
      <pc:chgData name="Oltramari Alessandro (CR/RSI1-NA CBI)" userId="507e51d1-8791-44f8-97d3-64f77a3e7d1b" providerId="ADAL" clId="{ECA47ECC-BD97-FB45-B9FC-DF31D44DAEC7}" dt="2024-06-26T14:36:07.317" v="2550" actId="20577"/>
      <pc:docMkLst>
        <pc:docMk/>
      </pc:docMkLst>
      <pc:sldChg chg="addSp delSp modSp add mod chgLayout">
        <pc:chgData name="Oltramari Alessandro (CR/RSI1-NA CBI)" userId="507e51d1-8791-44f8-97d3-64f77a3e7d1b" providerId="ADAL" clId="{ECA47ECC-BD97-FB45-B9FC-DF31D44DAEC7}" dt="2024-06-26T01:41:56.040" v="2048" actId="20577"/>
        <pc:sldMkLst>
          <pc:docMk/>
          <pc:sldMk cId="3797837087" sldId="267"/>
        </pc:sldMkLst>
        <pc:spChg chg="mod ord">
          <ac:chgData name="Oltramari Alessandro (CR/RSI1-NA CBI)" userId="507e51d1-8791-44f8-97d3-64f77a3e7d1b" providerId="ADAL" clId="{ECA47ECC-BD97-FB45-B9FC-DF31D44DAEC7}" dt="2024-06-26T01:37:15.889" v="1834" actId="700"/>
          <ac:spMkLst>
            <pc:docMk/>
            <pc:sldMk cId="3797837087" sldId="267"/>
            <ac:spMk id="2" creationId="{2CD49B31-B6FA-0368-2DD9-6A41F19FD83B}"/>
          </ac:spMkLst>
        </pc:spChg>
        <pc:spChg chg="add mod ord">
          <ac:chgData name="Oltramari Alessandro (CR/RSI1-NA CBI)" userId="507e51d1-8791-44f8-97d3-64f77a3e7d1b" providerId="ADAL" clId="{ECA47ECC-BD97-FB45-B9FC-DF31D44DAEC7}" dt="2024-06-26T01:37:29.210" v="1836"/>
          <ac:spMkLst>
            <pc:docMk/>
            <pc:sldMk cId="3797837087" sldId="267"/>
            <ac:spMk id="3" creationId="{C7BA47D5-70B3-9FBB-7DFF-3890A497BBD3}"/>
          </ac:spMkLst>
        </pc:spChg>
        <pc:spChg chg="mod ord">
          <ac:chgData name="Oltramari Alessandro (CR/RSI1-NA CBI)" userId="507e51d1-8791-44f8-97d3-64f77a3e7d1b" providerId="ADAL" clId="{ECA47ECC-BD97-FB45-B9FC-DF31D44DAEC7}" dt="2024-06-26T01:41:56.040" v="2048" actId="20577"/>
          <ac:spMkLst>
            <pc:docMk/>
            <pc:sldMk cId="3797837087" sldId="267"/>
            <ac:spMk id="4" creationId="{A75E49A0-B6EC-F1DE-66EE-2FC31B9A559F}"/>
          </ac:spMkLst>
        </pc:spChg>
        <pc:spChg chg="mod ord">
          <ac:chgData name="Oltramari Alessandro (CR/RSI1-NA CBI)" userId="507e51d1-8791-44f8-97d3-64f77a3e7d1b" providerId="ADAL" clId="{ECA47ECC-BD97-FB45-B9FC-DF31D44DAEC7}" dt="2024-06-26T01:37:15.889" v="1834" actId="700"/>
          <ac:spMkLst>
            <pc:docMk/>
            <pc:sldMk cId="3797837087" sldId="267"/>
            <ac:spMk id="5" creationId="{4D888C57-63D6-4B50-1D9F-719A2E558DB7}"/>
          </ac:spMkLst>
        </pc:spChg>
        <pc:spChg chg="mod">
          <ac:chgData name="Oltramari Alessandro (CR/RSI1-NA CBI)" userId="507e51d1-8791-44f8-97d3-64f77a3e7d1b" providerId="ADAL" clId="{ECA47ECC-BD97-FB45-B9FC-DF31D44DAEC7}" dt="2024-06-26T01:40:14.820" v="1887" actId="1076"/>
          <ac:spMkLst>
            <pc:docMk/>
            <pc:sldMk cId="3797837087" sldId="267"/>
            <ac:spMk id="11" creationId="{B08E15E8-FA0D-0B81-F6C3-59D807896923}"/>
          </ac:spMkLst>
        </pc:spChg>
        <pc:spChg chg="mod">
          <ac:chgData name="Oltramari Alessandro (CR/RSI1-NA CBI)" userId="507e51d1-8791-44f8-97d3-64f77a3e7d1b" providerId="ADAL" clId="{ECA47ECC-BD97-FB45-B9FC-DF31D44DAEC7}" dt="2024-06-26T01:40:18.427" v="1888" actId="1076"/>
          <ac:spMkLst>
            <pc:docMk/>
            <pc:sldMk cId="3797837087" sldId="267"/>
            <ac:spMk id="12" creationId="{C2A075A1-A360-43C1-0E3D-BEE72AC9E7AE}"/>
          </ac:spMkLst>
        </pc:spChg>
        <pc:spChg chg="mod">
          <ac:chgData name="Oltramari Alessandro (CR/RSI1-NA CBI)" userId="507e51d1-8791-44f8-97d3-64f77a3e7d1b" providerId="ADAL" clId="{ECA47ECC-BD97-FB45-B9FC-DF31D44DAEC7}" dt="2024-06-26T01:39:15.479" v="1860" actId="1076"/>
          <ac:spMkLst>
            <pc:docMk/>
            <pc:sldMk cId="3797837087" sldId="267"/>
            <ac:spMk id="13" creationId="{1F34B2F2-9143-48EF-30AB-9DA1433E7D16}"/>
          </ac:spMkLst>
        </pc:spChg>
        <pc:spChg chg="del mod">
          <ac:chgData name="Oltramari Alessandro (CR/RSI1-NA CBI)" userId="507e51d1-8791-44f8-97d3-64f77a3e7d1b" providerId="ADAL" clId="{ECA47ECC-BD97-FB45-B9FC-DF31D44DAEC7}" dt="2024-06-26T01:39:27.327" v="1862" actId="478"/>
          <ac:spMkLst>
            <pc:docMk/>
            <pc:sldMk cId="3797837087" sldId="267"/>
            <ac:spMk id="16" creationId="{E6CC1603-F913-F2C7-DCEB-1308BF9EA62A}"/>
          </ac:spMkLst>
        </pc:spChg>
      </pc:sldChg>
      <pc:sldChg chg="modSp add del mod">
        <pc:chgData name="Oltramari Alessandro (CR/RSI1-NA CBI)" userId="507e51d1-8791-44f8-97d3-64f77a3e7d1b" providerId="ADAL" clId="{ECA47ECC-BD97-FB45-B9FC-DF31D44DAEC7}" dt="2024-06-26T14:32:22.190" v="2319" actId="2696"/>
        <pc:sldMkLst>
          <pc:docMk/>
          <pc:sldMk cId="1049607106" sldId="275"/>
        </pc:sldMkLst>
        <pc:spChg chg="mod">
          <ac:chgData name="Oltramari Alessandro (CR/RSI1-NA CBI)" userId="507e51d1-8791-44f8-97d3-64f77a3e7d1b" providerId="ADAL" clId="{ECA47ECC-BD97-FB45-B9FC-DF31D44DAEC7}" dt="2024-06-26T01:21:19.333" v="198" actId="113"/>
          <ac:spMkLst>
            <pc:docMk/>
            <pc:sldMk cId="1049607106" sldId="275"/>
            <ac:spMk id="9" creationId="{43E04980-1B5D-80B3-B0FD-8BA24ABF9D5D}"/>
          </ac:spMkLst>
        </pc:spChg>
        <pc:spChg chg="mod">
          <ac:chgData name="Oltramari Alessandro (CR/RSI1-NA CBI)" userId="507e51d1-8791-44f8-97d3-64f77a3e7d1b" providerId="ADAL" clId="{ECA47ECC-BD97-FB45-B9FC-DF31D44DAEC7}" dt="2024-06-26T01:21:20.545" v="199" actId="113"/>
          <ac:spMkLst>
            <pc:docMk/>
            <pc:sldMk cId="1049607106" sldId="275"/>
            <ac:spMk id="10" creationId="{D59FA953-A6CA-5783-BDE7-AF5EA1E2F390}"/>
          </ac:spMkLst>
        </pc:spChg>
        <pc:spChg chg="mod">
          <ac:chgData name="Oltramari Alessandro (CR/RSI1-NA CBI)" userId="507e51d1-8791-44f8-97d3-64f77a3e7d1b" providerId="ADAL" clId="{ECA47ECC-BD97-FB45-B9FC-DF31D44DAEC7}" dt="2024-06-26T01:21:21.922" v="200" actId="113"/>
          <ac:spMkLst>
            <pc:docMk/>
            <pc:sldMk cId="1049607106" sldId="275"/>
            <ac:spMk id="12" creationId="{4D9B60FA-CE31-6385-5E86-45263BB2F057}"/>
          </ac:spMkLst>
        </pc:spChg>
        <pc:spChg chg="mod">
          <ac:chgData name="Oltramari Alessandro (CR/RSI1-NA CBI)" userId="507e51d1-8791-44f8-97d3-64f77a3e7d1b" providerId="ADAL" clId="{ECA47ECC-BD97-FB45-B9FC-DF31D44DAEC7}" dt="2024-06-26T01:21:33.089" v="201" actId="113"/>
          <ac:spMkLst>
            <pc:docMk/>
            <pc:sldMk cId="1049607106" sldId="275"/>
            <ac:spMk id="13" creationId="{A8AD1C34-C136-CA60-D69B-61DDEA0763CE}"/>
          </ac:spMkLst>
        </pc:spChg>
        <pc:spChg chg="mod">
          <ac:chgData name="Oltramari Alessandro (CR/RSI1-NA CBI)" userId="507e51d1-8791-44f8-97d3-64f77a3e7d1b" providerId="ADAL" clId="{ECA47ECC-BD97-FB45-B9FC-DF31D44DAEC7}" dt="2024-06-26T01:21:35.123" v="202" actId="113"/>
          <ac:spMkLst>
            <pc:docMk/>
            <pc:sldMk cId="1049607106" sldId="275"/>
            <ac:spMk id="14" creationId="{0F6B5510-52A2-24EF-6E8D-6F9E1231685B}"/>
          </ac:spMkLst>
        </pc:spChg>
        <pc:spChg chg="mod">
          <ac:chgData name="Oltramari Alessandro (CR/RSI1-NA CBI)" userId="507e51d1-8791-44f8-97d3-64f77a3e7d1b" providerId="ADAL" clId="{ECA47ECC-BD97-FB45-B9FC-DF31D44DAEC7}" dt="2024-06-26T01:22:06.269" v="211" actId="113"/>
          <ac:spMkLst>
            <pc:docMk/>
            <pc:sldMk cId="1049607106" sldId="275"/>
            <ac:spMk id="15" creationId="{1D7137B3-9DA6-F78E-8A6F-5A7470E821CF}"/>
          </ac:spMkLst>
        </pc:spChg>
      </pc:sldChg>
      <pc:sldChg chg="modSp add mod">
        <pc:chgData name="Oltramari Alessandro (CR/RSI1-NA CBI)" userId="507e51d1-8791-44f8-97d3-64f77a3e7d1b" providerId="ADAL" clId="{ECA47ECC-BD97-FB45-B9FC-DF31D44DAEC7}" dt="2024-06-26T14:32:39.561" v="2323" actId="20577"/>
        <pc:sldMkLst>
          <pc:docMk/>
          <pc:sldMk cId="3494185128" sldId="276"/>
        </pc:sldMkLst>
        <pc:spChg chg="mod">
          <ac:chgData name="Oltramari Alessandro (CR/RSI1-NA CBI)" userId="507e51d1-8791-44f8-97d3-64f77a3e7d1b" providerId="ADAL" clId="{ECA47ECC-BD97-FB45-B9FC-DF31D44DAEC7}" dt="2024-06-26T14:32:39.561" v="2323" actId="20577"/>
          <ac:spMkLst>
            <pc:docMk/>
            <pc:sldMk cId="3494185128" sldId="276"/>
            <ac:spMk id="5" creationId="{18F449AB-106C-B17E-92A3-2C34FA9999A8}"/>
          </ac:spMkLst>
        </pc:spChg>
      </pc:sldChg>
      <pc:sldChg chg="del">
        <pc:chgData name="Oltramari Alessandro (CR/RSI1-NA CBI)" userId="507e51d1-8791-44f8-97d3-64f77a3e7d1b" providerId="ADAL" clId="{ECA47ECC-BD97-FB45-B9FC-DF31D44DAEC7}" dt="2024-06-26T01:49:55.691" v="2128" actId="2696"/>
        <pc:sldMkLst>
          <pc:docMk/>
          <pc:sldMk cId="1661496364" sldId="560"/>
        </pc:sldMkLst>
      </pc:sldChg>
      <pc:sldChg chg="add">
        <pc:chgData name="Oltramari Alessandro (CR/RSI1-NA CBI)" userId="507e51d1-8791-44f8-97d3-64f77a3e7d1b" providerId="ADAL" clId="{ECA47ECC-BD97-FB45-B9FC-DF31D44DAEC7}" dt="2024-06-26T01:49:57.934" v="2129"/>
        <pc:sldMkLst>
          <pc:docMk/>
          <pc:sldMk cId="1796793166" sldId="560"/>
        </pc:sldMkLst>
      </pc:sldChg>
      <pc:sldChg chg="modSp mod">
        <pc:chgData name="Oltramari Alessandro (CR/RSI1-NA CBI)" userId="507e51d1-8791-44f8-97d3-64f77a3e7d1b" providerId="ADAL" clId="{ECA47ECC-BD97-FB45-B9FC-DF31D44DAEC7}" dt="2024-06-26T14:35:25.799" v="2520" actId="27636"/>
        <pc:sldMkLst>
          <pc:docMk/>
          <pc:sldMk cId="3687502839" sldId="688"/>
        </pc:sldMkLst>
        <pc:spChg chg="mod">
          <ac:chgData name="Oltramari Alessandro (CR/RSI1-NA CBI)" userId="507e51d1-8791-44f8-97d3-64f77a3e7d1b" providerId="ADAL" clId="{ECA47ECC-BD97-FB45-B9FC-DF31D44DAEC7}" dt="2024-06-26T14:35:25.799" v="2520" actId="27636"/>
          <ac:spMkLst>
            <pc:docMk/>
            <pc:sldMk cId="3687502839" sldId="688"/>
            <ac:spMk id="6" creationId="{DF7FEFC8-9D33-4D29-ABC3-D85F6F1F2557}"/>
          </ac:spMkLst>
        </pc:spChg>
      </pc:sldChg>
      <pc:sldChg chg="addSp modSp del mod">
        <pc:chgData name="Oltramari Alessandro (CR/RSI1-NA CBI)" userId="507e51d1-8791-44f8-97d3-64f77a3e7d1b" providerId="ADAL" clId="{ECA47ECC-BD97-FB45-B9FC-DF31D44DAEC7}" dt="2024-06-26T01:51:31.260" v="2143" actId="2696"/>
        <pc:sldMkLst>
          <pc:docMk/>
          <pc:sldMk cId="2036068920" sldId="2134806329"/>
        </pc:sldMkLst>
        <pc:spChg chg="mod">
          <ac:chgData name="Oltramari Alessandro (CR/RSI1-NA CBI)" userId="507e51d1-8791-44f8-97d3-64f77a3e7d1b" providerId="ADAL" clId="{ECA47ECC-BD97-FB45-B9FC-DF31D44DAEC7}" dt="2024-06-26T01:42:45.111" v="2052" actId="1076"/>
          <ac:spMkLst>
            <pc:docMk/>
            <pc:sldMk cId="2036068920" sldId="2134806329"/>
            <ac:spMk id="6" creationId="{8B7B5017-E417-81D1-8EF0-3FD9BF498A0C}"/>
          </ac:spMkLst>
        </pc:spChg>
        <pc:spChg chg="mod">
          <ac:chgData name="Oltramari Alessandro (CR/RSI1-NA CBI)" userId="507e51d1-8791-44f8-97d3-64f77a3e7d1b" providerId="ADAL" clId="{ECA47ECC-BD97-FB45-B9FC-DF31D44DAEC7}" dt="2024-06-26T01:42:50.061" v="2055" actId="1076"/>
          <ac:spMkLst>
            <pc:docMk/>
            <pc:sldMk cId="2036068920" sldId="2134806329"/>
            <ac:spMk id="23" creationId="{02E2B80A-90B7-6513-D449-A766095C4B6A}"/>
          </ac:spMkLst>
        </pc:spChg>
        <pc:picChg chg="add mod">
          <ac:chgData name="Oltramari Alessandro (CR/RSI1-NA CBI)" userId="507e51d1-8791-44f8-97d3-64f77a3e7d1b" providerId="ADAL" clId="{ECA47ECC-BD97-FB45-B9FC-DF31D44DAEC7}" dt="2024-06-26T01:42:55.451" v="2056" actId="1076"/>
          <ac:picMkLst>
            <pc:docMk/>
            <pc:sldMk cId="2036068920" sldId="2134806329"/>
            <ac:picMk id="5" creationId="{BCC4F3FA-489B-D4C2-F382-EE7A59CC3FA4}"/>
          </ac:picMkLst>
        </pc:picChg>
        <pc:picChg chg="mod">
          <ac:chgData name="Oltramari Alessandro (CR/RSI1-NA CBI)" userId="507e51d1-8791-44f8-97d3-64f77a3e7d1b" providerId="ADAL" clId="{ECA47ECC-BD97-FB45-B9FC-DF31D44DAEC7}" dt="2024-06-26T01:42:38.835" v="2051" actId="1076"/>
          <ac:picMkLst>
            <pc:docMk/>
            <pc:sldMk cId="2036068920" sldId="2134806329"/>
            <ac:picMk id="24" creationId="{E7FB54AF-E50B-BC65-9118-8F0E4E2A488F}"/>
          </ac:picMkLst>
        </pc:picChg>
      </pc:sldChg>
      <pc:sldChg chg="addSp delSp modSp add mod modNotesTx">
        <pc:chgData name="Oltramari Alessandro (CR/RSI1-NA CBI)" userId="507e51d1-8791-44f8-97d3-64f77a3e7d1b" providerId="ADAL" clId="{ECA47ECC-BD97-FB45-B9FC-DF31D44DAEC7}" dt="2024-06-26T01:52:29.073" v="2215" actId="1035"/>
        <pc:sldMkLst>
          <pc:docMk/>
          <pc:sldMk cId="2316575134" sldId="2134806329"/>
        </pc:sldMkLst>
        <pc:spChg chg="mod">
          <ac:chgData name="Oltramari Alessandro (CR/RSI1-NA CBI)" userId="507e51d1-8791-44f8-97d3-64f77a3e7d1b" providerId="ADAL" clId="{ECA47ECC-BD97-FB45-B9FC-DF31D44DAEC7}" dt="2024-06-26T01:52:17.859" v="2197" actId="403"/>
          <ac:spMkLst>
            <pc:docMk/>
            <pc:sldMk cId="2316575134" sldId="2134806329"/>
            <ac:spMk id="2" creationId="{7A76E1DB-CABC-02DA-DFBE-9AEA251B2C6D}"/>
          </ac:spMkLst>
        </pc:spChg>
        <pc:spChg chg="add del mod">
          <ac:chgData name="Oltramari Alessandro (CR/RSI1-NA CBI)" userId="507e51d1-8791-44f8-97d3-64f77a3e7d1b" providerId="ADAL" clId="{ECA47ECC-BD97-FB45-B9FC-DF31D44DAEC7}" dt="2024-06-26T01:52:04.928" v="2195" actId="478"/>
          <ac:spMkLst>
            <pc:docMk/>
            <pc:sldMk cId="2316575134" sldId="2134806329"/>
            <ac:spMk id="4" creationId="{6D97E283-E8B9-FF31-11FD-AB7C43F5A7DE}"/>
          </ac:spMkLst>
        </pc:spChg>
        <pc:spChg chg="mod">
          <ac:chgData name="Oltramari Alessandro (CR/RSI1-NA CBI)" userId="507e51d1-8791-44f8-97d3-64f77a3e7d1b" providerId="ADAL" clId="{ECA47ECC-BD97-FB45-B9FC-DF31D44DAEC7}" dt="2024-06-26T01:52:29.073" v="2215" actId="1035"/>
          <ac:spMkLst>
            <pc:docMk/>
            <pc:sldMk cId="2316575134" sldId="2134806329"/>
            <ac:spMk id="6" creationId="{8B7B5017-E417-81D1-8EF0-3FD9BF498A0C}"/>
          </ac:spMkLst>
        </pc:spChg>
        <pc:spChg chg="mod">
          <ac:chgData name="Oltramari Alessandro (CR/RSI1-NA CBI)" userId="507e51d1-8791-44f8-97d3-64f77a3e7d1b" providerId="ADAL" clId="{ECA47ECC-BD97-FB45-B9FC-DF31D44DAEC7}" dt="2024-06-26T01:52:29.073" v="2215" actId="1035"/>
          <ac:spMkLst>
            <pc:docMk/>
            <pc:sldMk cId="2316575134" sldId="2134806329"/>
            <ac:spMk id="10" creationId="{0AC3F6A6-1B94-41AB-93AD-45309ED68900}"/>
          </ac:spMkLst>
        </pc:spChg>
        <pc:spChg chg="mod">
          <ac:chgData name="Oltramari Alessandro (CR/RSI1-NA CBI)" userId="507e51d1-8791-44f8-97d3-64f77a3e7d1b" providerId="ADAL" clId="{ECA47ECC-BD97-FB45-B9FC-DF31D44DAEC7}" dt="2024-06-26T01:52:29.073" v="2215" actId="1035"/>
          <ac:spMkLst>
            <pc:docMk/>
            <pc:sldMk cId="2316575134" sldId="2134806329"/>
            <ac:spMk id="11" creationId="{BE656343-ABB5-4574-B9AE-296FF9681F6C}"/>
          </ac:spMkLst>
        </pc:spChg>
        <pc:spChg chg="mod">
          <ac:chgData name="Oltramari Alessandro (CR/RSI1-NA CBI)" userId="507e51d1-8791-44f8-97d3-64f77a3e7d1b" providerId="ADAL" clId="{ECA47ECC-BD97-FB45-B9FC-DF31D44DAEC7}" dt="2024-06-26T01:52:29.073" v="2215" actId="1035"/>
          <ac:spMkLst>
            <pc:docMk/>
            <pc:sldMk cId="2316575134" sldId="2134806329"/>
            <ac:spMk id="20" creationId="{9D98D7A6-6302-4425-81BD-93FB43F00AC5}"/>
          </ac:spMkLst>
        </pc:spChg>
        <pc:spChg chg="mod">
          <ac:chgData name="Oltramari Alessandro (CR/RSI1-NA CBI)" userId="507e51d1-8791-44f8-97d3-64f77a3e7d1b" providerId="ADAL" clId="{ECA47ECC-BD97-FB45-B9FC-DF31D44DAEC7}" dt="2024-06-26T01:52:29.073" v="2215" actId="1035"/>
          <ac:spMkLst>
            <pc:docMk/>
            <pc:sldMk cId="2316575134" sldId="2134806329"/>
            <ac:spMk id="23" creationId="{02E2B80A-90B7-6513-D449-A766095C4B6A}"/>
          </ac:spMkLst>
        </pc:spChg>
        <pc:spChg chg="mod">
          <ac:chgData name="Oltramari Alessandro (CR/RSI1-NA CBI)" userId="507e51d1-8791-44f8-97d3-64f77a3e7d1b" providerId="ADAL" clId="{ECA47ECC-BD97-FB45-B9FC-DF31D44DAEC7}" dt="2024-06-26T01:52:29.073" v="2215" actId="1035"/>
          <ac:spMkLst>
            <pc:docMk/>
            <pc:sldMk cId="2316575134" sldId="2134806329"/>
            <ac:spMk id="26" creationId="{66095371-99B4-DE32-B682-79D133B57C18}"/>
          </ac:spMkLst>
        </pc:spChg>
        <pc:spChg chg="mod">
          <ac:chgData name="Oltramari Alessandro (CR/RSI1-NA CBI)" userId="507e51d1-8791-44f8-97d3-64f77a3e7d1b" providerId="ADAL" clId="{ECA47ECC-BD97-FB45-B9FC-DF31D44DAEC7}" dt="2024-06-26T01:52:29.073" v="2215" actId="1035"/>
          <ac:spMkLst>
            <pc:docMk/>
            <pc:sldMk cId="2316575134" sldId="2134806329"/>
            <ac:spMk id="27" creationId="{AF25FA40-4984-5021-569A-87DB5B7816C9}"/>
          </ac:spMkLst>
        </pc:spChg>
        <pc:spChg chg="add del mod">
          <ac:chgData name="Oltramari Alessandro (CR/RSI1-NA CBI)" userId="507e51d1-8791-44f8-97d3-64f77a3e7d1b" providerId="ADAL" clId="{ECA47ECC-BD97-FB45-B9FC-DF31D44DAEC7}" dt="2024-06-26T01:51:57.592" v="2192" actId="21"/>
          <ac:spMkLst>
            <pc:docMk/>
            <pc:sldMk cId="2316575134" sldId="2134806329"/>
            <ac:spMk id="29" creationId="{20C68C67-3F1B-3303-A050-067606AB6B7F}"/>
          </ac:spMkLst>
        </pc:spChg>
        <pc:spChg chg="add mod">
          <ac:chgData name="Oltramari Alessandro (CR/RSI1-NA CBI)" userId="507e51d1-8791-44f8-97d3-64f77a3e7d1b" providerId="ADAL" clId="{ECA47ECC-BD97-FB45-B9FC-DF31D44DAEC7}" dt="2024-06-26T01:51:56.733" v="2191"/>
          <ac:spMkLst>
            <pc:docMk/>
            <pc:sldMk cId="2316575134" sldId="2134806329"/>
            <ac:spMk id="30" creationId="{877BBD1F-B05A-C614-49FB-2FB14F7ED925}"/>
          </ac:spMkLst>
        </pc:spChg>
        <pc:grpChg chg="mod">
          <ac:chgData name="Oltramari Alessandro (CR/RSI1-NA CBI)" userId="507e51d1-8791-44f8-97d3-64f77a3e7d1b" providerId="ADAL" clId="{ECA47ECC-BD97-FB45-B9FC-DF31D44DAEC7}" dt="2024-06-26T01:52:29.073" v="2215" actId="1035"/>
          <ac:grpSpMkLst>
            <pc:docMk/>
            <pc:sldMk cId="2316575134" sldId="2134806329"/>
            <ac:grpSpMk id="19" creationId="{2C3330C4-812E-1FCB-F9D6-40FF10DF97F2}"/>
          </ac:grpSpMkLst>
        </pc:grpChg>
        <pc:grpChg chg="mod">
          <ac:chgData name="Oltramari Alessandro (CR/RSI1-NA CBI)" userId="507e51d1-8791-44f8-97d3-64f77a3e7d1b" providerId="ADAL" clId="{ECA47ECC-BD97-FB45-B9FC-DF31D44DAEC7}" dt="2024-06-26T01:52:29.073" v="2215" actId="1035"/>
          <ac:grpSpMkLst>
            <pc:docMk/>
            <pc:sldMk cId="2316575134" sldId="2134806329"/>
            <ac:grpSpMk id="34" creationId="{B4CD2534-8BBE-43CB-BC7C-B57A1062B487}"/>
          </ac:grpSpMkLst>
        </pc:grpChg>
        <pc:grpChg chg="mod">
          <ac:chgData name="Oltramari Alessandro (CR/RSI1-NA CBI)" userId="507e51d1-8791-44f8-97d3-64f77a3e7d1b" providerId="ADAL" clId="{ECA47ECC-BD97-FB45-B9FC-DF31D44DAEC7}" dt="2024-06-26T01:52:29.073" v="2215" actId="1035"/>
          <ac:grpSpMkLst>
            <pc:docMk/>
            <pc:sldMk cId="2316575134" sldId="2134806329"/>
            <ac:grpSpMk id="35" creationId="{DEBAC137-2EFD-4807-BFA2-2995A49D5E41}"/>
          </ac:grpSpMkLst>
        </pc:grpChg>
        <pc:picChg chg="mod">
          <ac:chgData name="Oltramari Alessandro (CR/RSI1-NA CBI)" userId="507e51d1-8791-44f8-97d3-64f77a3e7d1b" providerId="ADAL" clId="{ECA47ECC-BD97-FB45-B9FC-DF31D44DAEC7}" dt="2024-06-26T01:52:29.073" v="2215" actId="1035"/>
          <ac:picMkLst>
            <pc:docMk/>
            <pc:sldMk cId="2316575134" sldId="2134806329"/>
            <ac:picMk id="5" creationId="{BCC4F3FA-489B-D4C2-F382-EE7A59CC3FA4}"/>
          </ac:picMkLst>
        </pc:picChg>
        <pc:picChg chg="mod">
          <ac:chgData name="Oltramari Alessandro (CR/RSI1-NA CBI)" userId="507e51d1-8791-44f8-97d3-64f77a3e7d1b" providerId="ADAL" clId="{ECA47ECC-BD97-FB45-B9FC-DF31D44DAEC7}" dt="2024-06-26T01:52:29.073" v="2215" actId="1035"/>
          <ac:picMkLst>
            <pc:docMk/>
            <pc:sldMk cId="2316575134" sldId="2134806329"/>
            <ac:picMk id="8" creationId="{0CCDF06D-63E9-D97A-B3B3-F58B09F9B0BB}"/>
          </ac:picMkLst>
        </pc:picChg>
        <pc:picChg chg="mod">
          <ac:chgData name="Oltramari Alessandro (CR/RSI1-NA CBI)" userId="507e51d1-8791-44f8-97d3-64f77a3e7d1b" providerId="ADAL" clId="{ECA47ECC-BD97-FB45-B9FC-DF31D44DAEC7}" dt="2024-06-26T01:52:29.073" v="2215" actId="1035"/>
          <ac:picMkLst>
            <pc:docMk/>
            <pc:sldMk cId="2316575134" sldId="2134806329"/>
            <ac:picMk id="12" creationId="{C5FC3132-8AA7-4AD4-94B6-09CA47AA57DA}"/>
          </ac:picMkLst>
        </pc:picChg>
        <pc:picChg chg="mod">
          <ac:chgData name="Oltramari Alessandro (CR/RSI1-NA CBI)" userId="507e51d1-8791-44f8-97d3-64f77a3e7d1b" providerId="ADAL" clId="{ECA47ECC-BD97-FB45-B9FC-DF31D44DAEC7}" dt="2024-06-26T01:52:29.073" v="2215" actId="1035"/>
          <ac:picMkLst>
            <pc:docMk/>
            <pc:sldMk cId="2316575134" sldId="2134806329"/>
            <ac:picMk id="13" creationId="{FCD6B3B7-36D8-43AC-A82A-8AC0111BB8CF}"/>
          </ac:picMkLst>
        </pc:picChg>
        <pc:picChg chg="mod">
          <ac:chgData name="Oltramari Alessandro (CR/RSI1-NA CBI)" userId="507e51d1-8791-44f8-97d3-64f77a3e7d1b" providerId="ADAL" clId="{ECA47ECC-BD97-FB45-B9FC-DF31D44DAEC7}" dt="2024-06-26T01:52:29.073" v="2215" actId="1035"/>
          <ac:picMkLst>
            <pc:docMk/>
            <pc:sldMk cId="2316575134" sldId="2134806329"/>
            <ac:picMk id="24" creationId="{E7FB54AF-E50B-BC65-9118-8F0E4E2A488F}"/>
          </ac:picMkLst>
        </pc:picChg>
        <pc:picChg chg="mod">
          <ac:chgData name="Oltramari Alessandro (CR/RSI1-NA CBI)" userId="507e51d1-8791-44f8-97d3-64f77a3e7d1b" providerId="ADAL" clId="{ECA47ECC-BD97-FB45-B9FC-DF31D44DAEC7}" dt="2024-06-26T01:52:29.073" v="2215" actId="1035"/>
          <ac:picMkLst>
            <pc:docMk/>
            <pc:sldMk cId="2316575134" sldId="2134806329"/>
            <ac:picMk id="25" creationId="{6DB5EF2A-8156-4437-8A50-D8844B52B250}"/>
          </ac:picMkLst>
        </pc:picChg>
        <pc:cxnChg chg="del">
          <ac:chgData name="Oltramari Alessandro (CR/RSI1-NA CBI)" userId="507e51d1-8791-44f8-97d3-64f77a3e7d1b" providerId="ADAL" clId="{ECA47ECC-BD97-FB45-B9FC-DF31D44DAEC7}" dt="2024-06-26T01:52:22.724" v="2198" actId="478"/>
          <ac:cxnSpMkLst>
            <pc:docMk/>
            <pc:sldMk cId="2316575134" sldId="2134806329"/>
            <ac:cxnSpMk id="7" creationId="{6A9DC121-57AA-46C3-8627-DC0FB20693D8}"/>
          </ac:cxnSpMkLst>
        </pc:cxnChg>
      </pc:sldChg>
      <pc:sldChg chg="ord">
        <pc:chgData name="Oltramari Alessandro (CR/RSI1-NA CBI)" userId="507e51d1-8791-44f8-97d3-64f77a3e7d1b" providerId="ADAL" clId="{ECA47ECC-BD97-FB45-B9FC-DF31D44DAEC7}" dt="2024-06-26T01:54:29.764" v="2316" actId="20578"/>
        <pc:sldMkLst>
          <pc:docMk/>
          <pc:sldMk cId="3819177396" sldId="2134806406"/>
        </pc:sldMkLst>
      </pc:sldChg>
      <pc:sldChg chg="ord">
        <pc:chgData name="Oltramari Alessandro (CR/RSI1-NA CBI)" userId="507e51d1-8791-44f8-97d3-64f77a3e7d1b" providerId="ADAL" clId="{ECA47ECC-BD97-FB45-B9FC-DF31D44DAEC7}" dt="2024-06-26T01:54:04.063" v="2313" actId="20578"/>
        <pc:sldMkLst>
          <pc:docMk/>
          <pc:sldMk cId="1076312266" sldId="2134806414"/>
        </pc:sldMkLst>
      </pc:sldChg>
      <pc:sldChg chg="ord">
        <pc:chgData name="Oltramari Alessandro (CR/RSI1-NA CBI)" userId="507e51d1-8791-44f8-97d3-64f77a3e7d1b" providerId="ADAL" clId="{ECA47ECC-BD97-FB45-B9FC-DF31D44DAEC7}" dt="2024-06-26T01:54:08.797" v="2315" actId="20578"/>
        <pc:sldMkLst>
          <pc:docMk/>
          <pc:sldMk cId="2451612862" sldId="2134806416"/>
        </pc:sldMkLst>
      </pc:sldChg>
      <pc:sldChg chg="modSp add mod ord">
        <pc:chgData name="Oltramari Alessandro (CR/RSI1-NA CBI)" userId="507e51d1-8791-44f8-97d3-64f77a3e7d1b" providerId="ADAL" clId="{ECA47ECC-BD97-FB45-B9FC-DF31D44DAEC7}" dt="2024-06-26T01:54:06.939" v="2314" actId="20578"/>
        <pc:sldMkLst>
          <pc:docMk/>
          <pc:sldMk cId="998859462" sldId="2134806417"/>
        </pc:sldMkLst>
        <pc:spChg chg="mod">
          <ac:chgData name="Oltramari Alessandro (CR/RSI1-NA CBI)" userId="507e51d1-8791-44f8-97d3-64f77a3e7d1b" providerId="ADAL" clId="{ECA47ECC-BD97-FB45-B9FC-DF31D44DAEC7}" dt="2024-06-26T01:37:25.787" v="1835"/>
          <ac:spMkLst>
            <pc:docMk/>
            <pc:sldMk cId="998859462" sldId="2134806417"/>
            <ac:spMk id="3" creationId="{6A7D08FD-E1D6-5448-9B90-95B8E65EE482}"/>
          </ac:spMkLst>
        </pc:spChg>
      </pc:sldChg>
      <pc:sldChg chg="del">
        <pc:chgData name="Oltramari Alessandro (CR/RSI1-NA CBI)" userId="507e51d1-8791-44f8-97d3-64f77a3e7d1b" providerId="ADAL" clId="{ECA47ECC-BD97-FB45-B9FC-DF31D44DAEC7}" dt="2024-06-26T01:51:01.710" v="2141" actId="2696"/>
        <pc:sldMkLst>
          <pc:docMk/>
          <pc:sldMk cId="2860798146" sldId="2134806419"/>
        </pc:sldMkLst>
      </pc:sldChg>
      <pc:sldChg chg="add">
        <pc:chgData name="Oltramari Alessandro (CR/RSI1-NA CBI)" userId="507e51d1-8791-44f8-97d3-64f77a3e7d1b" providerId="ADAL" clId="{ECA47ECC-BD97-FB45-B9FC-DF31D44DAEC7}" dt="2024-06-26T01:51:05.852" v="2142"/>
        <pc:sldMkLst>
          <pc:docMk/>
          <pc:sldMk cId="4218894996" sldId="2134806419"/>
        </pc:sldMkLst>
      </pc:sldChg>
      <pc:sldChg chg="del">
        <pc:chgData name="Oltramari Alessandro (CR/RSI1-NA CBI)" userId="507e51d1-8791-44f8-97d3-64f77a3e7d1b" providerId="ADAL" clId="{ECA47ECC-BD97-FB45-B9FC-DF31D44DAEC7}" dt="2024-06-26T01:49:55.691" v="2128" actId="2696"/>
        <pc:sldMkLst>
          <pc:docMk/>
          <pc:sldMk cId="2863139001" sldId="2147479393"/>
        </pc:sldMkLst>
      </pc:sldChg>
      <pc:sldChg chg="add">
        <pc:chgData name="Oltramari Alessandro (CR/RSI1-NA CBI)" userId="507e51d1-8791-44f8-97d3-64f77a3e7d1b" providerId="ADAL" clId="{ECA47ECC-BD97-FB45-B9FC-DF31D44DAEC7}" dt="2024-06-26T01:49:57.934" v="2129"/>
        <pc:sldMkLst>
          <pc:docMk/>
          <pc:sldMk cId="3994490101" sldId="2147479393"/>
        </pc:sldMkLst>
      </pc:sldChg>
      <pc:sldChg chg="delSp modSp add del mod">
        <pc:chgData name="Oltramari Alessandro (CR/RSI1-NA CBI)" userId="507e51d1-8791-44f8-97d3-64f77a3e7d1b" providerId="ADAL" clId="{ECA47ECC-BD97-FB45-B9FC-DF31D44DAEC7}" dt="2024-06-26T01:46:41.112" v="2094" actId="2696"/>
        <pc:sldMkLst>
          <pc:docMk/>
          <pc:sldMk cId="324223308" sldId="2147479397"/>
        </pc:sldMkLst>
        <pc:spChg chg="mod">
          <ac:chgData name="Oltramari Alessandro (CR/RSI1-NA CBI)" userId="507e51d1-8791-44f8-97d3-64f77a3e7d1b" providerId="ADAL" clId="{ECA47ECC-BD97-FB45-B9FC-DF31D44DAEC7}" dt="2024-06-26T01:24:23.739" v="365" actId="20577"/>
          <ac:spMkLst>
            <pc:docMk/>
            <pc:sldMk cId="324223308" sldId="2147479397"/>
            <ac:spMk id="4" creationId="{4D433223-E03F-78A4-9BE0-73279031D85C}"/>
          </ac:spMkLst>
        </pc:spChg>
        <pc:grpChg chg="del">
          <ac:chgData name="Oltramari Alessandro (CR/RSI1-NA CBI)" userId="507e51d1-8791-44f8-97d3-64f77a3e7d1b" providerId="ADAL" clId="{ECA47ECC-BD97-FB45-B9FC-DF31D44DAEC7}" dt="2024-06-25T17:27:20.576" v="52" actId="478"/>
          <ac:grpSpMkLst>
            <pc:docMk/>
            <pc:sldMk cId="324223308" sldId="2147479397"/>
            <ac:grpSpMk id="8" creationId="{A67465C8-7276-DD99-A975-D4526596C5D2}"/>
          </ac:grpSpMkLst>
        </pc:grpChg>
      </pc:sldChg>
      <pc:sldChg chg="modSp mod">
        <pc:chgData name="Oltramari Alessandro (CR/RSI1-NA CBI)" userId="507e51d1-8791-44f8-97d3-64f77a3e7d1b" providerId="ADAL" clId="{ECA47ECC-BD97-FB45-B9FC-DF31D44DAEC7}" dt="2024-06-26T01:53:45.854" v="2312" actId="13926"/>
        <pc:sldMkLst>
          <pc:docMk/>
          <pc:sldMk cId="2906583082" sldId="2147479398"/>
        </pc:sldMkLst>
        <pc:spChg chg="mod">
          <ac:chgData name="Oltramari Alessandro (CR/RSI1-NA CBI)" userId="507e51d1-8791-44f8-97d3-64f77a3e7d1b" providerId="ADAL" clId="{ECA47ECC-BD97-FB45-B9FC-DF31D44DAEC7}" dt="2024-06-26T01:53:45.854" v="2312" actId="13926"/>
          <ac:spMkLst>
            <pc:docMk/>
            <pc:sldMk cId="2906583082" sldId="2147479398"/>
            <ac:spMk id="6" creationId="{9A723148-4655-09AE-8E91-52A25E23DF14}"/>
          </ac:spMkLst>
        </pc:spChg>
      </pc:sldChg>
      <pc:sldChg chg="del">
        <pc:chgData name="Oltramari Alessandro (CR/RSI1-NA CBI)" userId="507e51d1-8791-44f8-97d3-64f77a3e7d1b" providerId="ADAL" clId="{ECA47ECC-BD97-FB45-B9FC-DF31D44DAEC7}" dt="2024-06-26T01:49:55.691" v="2128" actId="2696"/>
        <pc:sldMkLst>
          <pc:docMk/>
          <pc:sldMk cId="410059435" sldId="2147479434"/>
        </pc:sldMkLst>
      </pc:sldChg>
      <pc:sldChg chg="add">
        <pc:chgData name="Oltramari Alessandro (CR/RSI1-NA CBI)" userId="507e51d1-8791-44f8-97d3-64f77a3e7d1b" providerId="ADAL" clId="{ECA47ECC-BD97-FB45-B9FC-DF31D44DAEC7}" dt="2024-06-26T01:49:57.934" v="2129"/>
        <pc:sldMkLst>
          <pc:docMk/>
          <pc:sldMk cId="4094443867" sldId="2147479434"/>
        </pc:sldMkLst>
      </pc:sldChg>
      <pc:sldChg chg="modSp mod">
        <pc:chgData name="Oltramari Alessandro (CR/RSI1-NA CBI)" userId="507e51d1-8791-44f8-97d3-64f77a3e7d1b" providerId="ADAL" clId="{ECA47ECC-BD97-FB45-B9FC-DF31D44DAEC7}" dt="2024-06-26T01:19:32.263" v="171" actId="1076"/>
        <pc:sldMkLst>
          <pc:docMk/>
          <pc:sldMk cId="2658660027" sldId="2147479437"/>
        </pc:sldMkLst>
        <pc:spChg chg="mod">
          <ac:chgData name="Oltramari Alessandro (CR/RSI1-NA CBI)" userId="507e51d1-8791-44f8-97d3-64f77a3e7d1b" providerId="ADAL" clId="{ECA47ECC-BD97-FB45-B9FC-DF31D44DAEC7}" dt="2024-06-26T01:19:29.993" v="170" actId="1076"/>
          <ac:spMkLst>
            <pc:docMk/>
            <pc:sldMk cId="2658660027" sldId="2147479437"/>
            <ac:spMk id="15" creationId="{B0119391-7906-1778-CE35-976C61674EA2}"/>
          </ac:spMkLst>
        </pc:spChg>
        <pc:picChg chg="mod">
          <ac:chgData name="Oltramari Alessandro (CR/RSI1-NA CBI)" userId="507e51d1-8791-44f8-97d3-64f77a3e7d1b" providerId="ADAL" clId="{ECA47ECC-BD97-FB45-B9FC-DF31D44DAEC7}" dt="2024-06-26T01:19:32.263" v="171" actId="1076"/>
          <ac:picMkLst>
            <pc:docMk/>
            <pc:sldMk cId="2658660027" sldId="2147479437"/>
            <ac:picMk id="10" creationId="{A8DEFBE2-6BAA-F6B7-DC8F-13FE2022EE8E}"/>
          </ac:picMkLst>
        </pc:picChg>
      </pc:sldChg>
      <pc:sldChg chg="ord">
        <pc:chgData name="Oltramari Alessandro (CR/RSI1-NA CBI)" userId="507e51d1-8791-44f8-97d3-64f77a3e7d1b" providerId="ADAL" clId="{ECA47ECC-BD97-FB45-B9FC-DF31D44DAEC7}" dt="2024-06-26T01:50:19.778" v="2140" actId="20578"/>
        <pc:sldMkLst>
          <pc:docMk/>
          <pc:sldMk cId="2859640363" sldId="2147479439"/>
        </pc:sldMkLst>
      </pc:sldChg>
      <pc:sldChg chg="del">
        <pc:chgData name="Oltramari Alessandro (CR/RSI1-NA CBI)" userId="507e51d1-8791-44f8-97d3-64f77a3e7d1b" providerId="ADAL" clId="{ECA47ECC-BD97-FB45-B9FC-DF31D44DAEC7}" dt="2024-06-25T15:26:00.247" v="0" actId="2696"/>
        <pc:sldMkLst>
          <pc:docMk/>
          <pc:sldMk cId="495551196" sldId="2147479440"/>
        </pc:sldMkLst>
      </pc:sldChg>
      <pc:sldChg chg="del">
        <pc:chgData name="Oltramari Alessandro (CR/RSI1-NA CBI)" userId="507e51d1-8791-44f8-97d3-64f77a3e7d1b" providerId="ADAL" clId="{ECA47ECC-BD97-FB45-B9FC-DF31D44DAEC7}" dt="2024-06-25T17:15:22.672" v="50" actId="2696"/>
        <pc:sldMkLst>
          <pc:docMk/>
          <pc:sldMk cId="1581912540" sldId="2147479441"/>
        </pc:sldMkLst>
      </pc:sldChg>
      <pc:sldChg chg="addSp delSp modSp new mod modClrScheme modAnim chgLayout">
        <pc:chgData name="Oltramari Alessandro (CR/RSI1-NA CBI)" userId="507e51d1-8791-44f8-97d3-64f77a3e7d1b" providerId="ADAL" clId="{ECA47ECC-BD97-FB45-B9FC-DF31D44DAEC7}" dt="2024-06-25T17:12:04.611" v="3" actId="26606"/>
        <pc:sldMkLst>
          <pc:docMk/>
          <pc:sldMk cId="3307109238" sldId="2147479442"/>
        </pc:sldMkLst>
        <pc:spChg chg="del">
          <ac:chgData name="Oltramari Alessandro (CR/RSI1-NA CBI)" userId="507e51d1-8791-44f8-97d3-64f77a3e7d1b" providerId="ADAL" clId="{ECA47ECC-BD97-FB45-B9FC-DF31D44DAEC7}" dt="2024-06-25T17:12:04.611" v="3" actId="26606"/>
          <ac:spMkLst>
            <pc:docMk/>
            <pc:sldMk cId="3307109238" sldId="2147479442"/>
            <ac:spMk id="2" creationId="{7CA3882A-EB9A-55D5-4362-43DB4736D79A}"/>
          </ac:spMkLst>
        </pc:spChg>
        <pc:spChg chg="del">
          <ac:chgData name="Oltramari Alessandro (CR/RSI1-NA CBI)" userId="507e51d1-8791-44f8-97d3-64f77a3e7d1b" providerId="ADAL" clId="{ECA47ECC-BD97-FB45-B9FC-DF31D44DAEC7}" dt="2024-06-25T17:12:04.611" v="3" actId="26606"/>
          <ac:spMkLst>
            <pc:docMk/>
            <pc:sldMk cId="3307109238" sldId="2147479442"/>
            <ac:spMk id="3" creationId="{CC6F2375-76A9-1309-E1A8-68D2922AF8E6}"/>
          </ac:spMkLst>
        </pc:spChg>
        <pc:spChg chg="del">
          <ac:chgData name="Oltramari Alessandro (CR/RSI1-NA CBI)" userId="507e51d1-8791-44f8-97d3-64f77a3e7d1b" providerId="ADAL" clId="{ECA47ECC-BD97-FB45-B9FC-DF31D44DAEC7}" dt="2024-06-25T17:11:53.345" v="2"/>
          <ac:spMkLst>
            <pc:docMk/>
            <pc:sldMk cId="3307109238" sldId="2147479442"/>
            <ac:spMk id="4" creationId="{BFA381B4-888D-5B0D-D83F-EF86294A7C80}"/>
          </ac:spMkLst>
        </pc:spChg>
        <pc:spChg chg="mod modVis">
          <ac:chgData name="Oltramari Alessandro (CR/RSI1-NA CBI)" userId="507e51d1-8791-44f8-97d3-64f77a3e7d1b" providerId="ADAL" clId="{ECA47ECC-BD97-FB45-B9FC-DF31D44DAEC7}" dt="2024-06-25T17:12:04.611" v="3" actId="26606"/>
          <ac:spMkLst>
            <pc:docMk/>
            <pc:sldMk cId="3307109238" sldId="2147479442"/>
            <ac:spMk id="5" creationId="{4D2F78C4-6711-7374-3EB0-57393203E6B0}"/>
          </ac:spMkLst>
        </pc:spChg>
        <pc:picChg chg="add mod">
          <ac:chgData name="Oltramari Alessandro (CR/RSI1-NA CBI)" userId="507e51d1-8791-44f8-97d3-64f77a3e7d1b" providerId="ADAL" clId="{ECA47ECC-BD97-FB45-B9FC-DF31D44DAEC7}" dt="2024-06-25T17:12:04.611" v="3" actId="26606"/>
          <ac:picMkLst>
            <pc:docMk/>
            <pc:sldMk cId="3307109238" sldId="2147479442"/>
            <ac:picMk id="6" creationId="{52377B41-0D4A-07D2-17A8-02A35E478918}"/>
          </ac:picMkLst>
        </pc:picChg>
      </pc:sldChg>
      <pc:sldChg chg="modSp add mod">
        <pc:chgData name="Oltramari Alessandro (CR/RSI1-NA CBI)" userId="507e51d1-8791-44f8-97d3-64f77a3e7d1b" providerId="ADAL" clId="{ECA47ECC-BD97-FB45-B9FC-DF31D44DAEC7}" dt="2024-06-26T14:36:07.317" v="2550" actId="20577"/>
        <pc:sldMkLst>
          <pc:docMk/>
          <pc:sldMk cId="1383431746" sldId="2147479443"/>
        </pc:sldMkLst>
        <pc:spChg chg="mod">
          <ac:chgData name="Oltramari Alessandro (CR/RSI1-NA CBI)" userId="507e51d1-8791-44f8-97d3-64f77a3e7d1b" providerId="ADAL" clId="{ECA47ECC-BD97-FB45-B9FC-DF31D44DAEC7}" dt="2024-06-26T14:36:07.317" v="2550" actId="20577"/>
          <ac:spMkLst>
            <pc:docMk/>
            <pc:sldMk cId="1383431746" sldId="2147479443"/>
            <ac:spMk id="2" creationId="{C45B7108-0635-488A-2009-67D9A17FF8FC}"/>
          </ac:spMkLst>
        </pc:spChg>
        <pc:spChg chg="mod">
          <ac:chgData name="Oltramari Alessandro (CR/RSI1-NA CBI)" userId="507e51d1-8791-44f8-97d3-64f77a3e7d1b" providerId="ADAL" clId="{ECA47ECC-BD97-FB45-B9FC-DF31D44DAEC7}" dt="2024-06-26T01:45:43.402" v="2091" actId="20577"/>
          <ac:spMkLst>
            <pc:docMk/>
            <pc:sldMk cId="1383431746" sldId="2147479443"/>
            <ac:spMk id="4" creationId="{4D433223-E03F-78A4-9BE0-73279031D85C}"/>
          </ac:spMkLst>
        </pc:spChg>
      </pc:sldChg>
      <pc:sldChg chg="addSp delSp modSp new del mod modClrScheme chgLayout">
        <pc:chgData name="Oltramari Alessandro (CR/RSI1-NA CBI)" userId="507e51d1-8791-44f8-97d3-64f77a3e7d1b" providerId="ADAL" clId="{ECA47ECC-BD97-FB45-B9FC-DF31D44DAEC7}" dt="2024-06-25T18:42:17.800" v="158" actId="2696"/>
        <pc:sldMkLst>
          <pc:docMk/>
          <pc:sldMk cId="1787469577" sldId="2147479443"/>
        </pc:sldMkLst>
        <pc:spChg chg="del">
          <ac:chgData name="Oltramari Alessandro (CR/RSI1-NA CBI)" userId="507e51d1-8791-44f8-97d3-64f77a3e7d1b" providerId="ADAL" clId="{ECA47ECC-BD97-FB45-B9FC-DF31D44DAEC7}" dt="2024-06-25T17:13:03.662" v="5" actId="931"/>
          <ac:spMkLst>
            <pc:docMk/>
            <pc:sldMk cId="1787469577" sldId="2147479443"/>
            <ac:spMk id="2" creationId="{CAB44FEE-FC68-11D1-5F0F-28AEC2B3CDAE}"/>
          </ac:spMkLst>
        </pc:spChg>
        <pc:spChg chg="add mod">
          <ac:chgData name="Oltramari Alessandro (CR/RSI1-NA CBI)" userId="507e51d1-8791-44f8-97d3-64f77a3e7d1b" providerId="ADAL" clId="{ECA47ECC-BD97-FB45-B9FC-DF31D44DAEC7}" dt="2024-06-25T17:13:49.748" v="45" actId="20577"/>
          <ac:spMkLst>
            <pc:docMk/>
            <pc:sldMk cId="1787469577" sldId="2147479443"/>
            <ac:spMk id="9" creationId="{46426E9E-7F84-0A2C-B2DF-6006C37E011D}"/>
          </ac:spMkLst>
        </pc:spChg>
        <pc:spChg chg="add mod">
          <ac:chgData name="Oltramari Alessandro (CR/RSI1-NA CBI)" userId="507e51d1-8791-44f8-97d3-64f77a3e7d1b" providerId="ADAL" clId="{ECA47ECC-BD97-FB45-B9FC-DF31D44DAEC7}" dt="2024-06-25T17:14:02.145" v="49" actId="20577"/>
          <ac:spMkLst>
            <pc:docMk/>
            <pc:sldMk cId="1787469577" sldId="2147479443"/>
            <ac:spMk id="11" creationId="{548C5233-121D-E49B-FE30-ADCDE857D314}"/>
          </ac:spMkLst>
        </pc:spChg>
        <pc:spChg chg="add mod">
          <ac:chgData name="Oltramari Alessandro (CR/RSI1-NA CBI)" userId="507e51d1-8791-44f8-97d3-64f77a3e7d1b" providerId="ADAL" clId="{ECA47ECC-BD97-FB45-B9FC-DF31D44DAEC7}" dt="2024-06-25T17:13:24.208" v="10" actId="26606"/>
          <ac:spMkLst>
            <pc:docMk/>
            <pc:sldMk cId="1787469577" sldId="2147479443"/>
            <ac:spMk id="13" creationId="{1B8FAE68-A499-CA1C-965D-193AE19A2137}"/>
          </ac:spMkLst>
        </pc:spChg>
        <pc:picChg chg="add mod">
          <ac:chgData name="Oltramari Alessandro (CR/RSI1-NA CBI)" userId="507e51d1-8791-44f8-97d3-64f77a3e7d1b" providerId="ADAL" clId="{ECA47ECC-BD97-FB45-B9FC-DF31D44DAEC7}" dt="2024-06-25T17:13:29.806" v="11" actId="14100"/>
          <ac:picMkLst>
            <pc:docMk/>
            <pc:sldMk cId="1787469577" sldId="2147479443"/>
            <ac:picMk id="4" creationId="{061385E0-CD2B-E3A0-C43F-529BAF659C51}"/>
          </ac:picMkLst>
        </pc:picChg>
      </pc:sldChg>
      <pc:sldChg chg="addSp delSp modSp new mod modClrScheme modAnim chgLayout">
        <pc:chgData name="Oltramari Alessandro (CR/RSI1-NA CBI)" userId="507e51d1-8791-44f8-97d3-64f77a3e7d1b" providerId="ADAL" clId="{ECA47ECC-BD97-FB45-B9FC-DF31D44DAEC7}" dt="2024-06-26T01:48:36.497" v="2127" actId="26606"/>
        <pc:sldMkLst>
          <pc:docMk/>
          <pc:sldMk cId="3038438297" sldId="2147479444"/>
        </pc:sldMkLst>
        <pc:spChg chg="del mod ord">
          <ac:chgData name="Oltramari Alessandro (CR/RSI1-NA CBI)" userId="507e51d1-8791-44f8-97d3-64f77a3e7d1b" providerId="ADAL" clId="{ECA47ECC-BD97-FB45-B9FC-DF31D44DAEC7}" dt="2024-06-26T01:47:35.663" v="2097" actId="700"/>
          <ac:spMkLst>
            <pc:docMk/>
            <pc:sldMk cId="3038438297" sldId="2147479444"/>
            <ac:spMk id="2" creationId="{3EFB29AC-1F72-1D04-8966-6D8E5C5508B6}"/>
          </ac:spMkLst>
        </pc:spChg>
        <pc:spChg chg="del mod ord">
          <ac:chgData name="Oltramari Alessandro (CR/RSI1-NA CBI)" userId="507e51d1-8791-44f8-97d3-64f77a3e7d1b" providerId="ADAL" clId="{ECA47ECC-BD97-FB45-B9FC-DF31D44DAEC7}" dt="2024-06-26T01:47:35.663" v="2097" actId="700"/>
          <ac:spMkLst>
            <pc:docMk/>
            <pc:sldMk cId="3038438297" sldId="2147479444"/>
            <ac:spMk id="3" creationId="{B4486493-F740-CE9F-B01F-CCF47CBDE6A7}"/>
          </ac:spMkLst>
        </pc:spChg>
        <pc:spChg chg="del mod ord">
          <ac:chgData name="Oltramari Alessandro (CR/RSI1-NA CBI)" userId="507e51d1-8791-44f8-97d3-64f77a3e7d1b" providerId="ADAL" clId="{ECA47ECC-BD97-FB45-B9FC-DF31D44DAEC7}" dt="2024-06-26T01:47:35.663" v="2097" actId="700"/>
          <ac:spMkLst>
            <pc:docMk/>
            <pc:sldMk cId="3038438297" sldId="2147479444"/>
            <ac:spMk id="4" creationId="{A5CECFAA-EFC4-F243-B062-C63C51B24124}"/>
          </ac:spMkLst>
        </pc:spChg>
        <pc:spChg chg="del">
          <ac:chgData name="Oltramari Alessandro (CR/RSI1-NA CBI)" userId="507e51d1-8791-44f8-97d3-64f77a3e7d1b" providerId="ADAL" clId="{ECA47ECC-BD97-FB45-B9FC-DF31D44DAEC7}" dt="2024-06-26T01:47:35.663" v="2097" actId="700"/>
          <ac:spMkLst>
            <pc:docMk/>
            <pc:sldMk cId="3038438297" sldId="2147479444"/>
            <ac:spMk id="5" creationId="{E61AF76F-AC4D-BFC3-E706-21A4A04988B7}"/>
          </ac:spMkLst>
        </pc:spChg>
        <pc:spChg chg="mod ord">
          <ac:chgData name="Oltramari Alessandro (CR/RSI1-NA CBI)" userId="507e51d1-8791-44f8-97d3-64f77a3e7d1b" providerId="ADAL" clId="{ECA47ECC-BD97-FB45-B9FC-DF31D44DAEC7}" dt="2024-06-26T01:48:36.497" v="2127" actId="26606"/>
          <ac:spMkLst>
            <pc:docMk/>
            <pc:sldMk cId="3038438297" sldId="2147479444"/>
            <ac:spMk id="6" creationId="{471490A6-5EFE-7D9B-0029-B1BF45901C1F}"/>
          </ac:spMkLst>
        </pc:spChg>
        <pc:spChg chg="add mod ord">
          <ac:chgData name="Oltramari Alessandro (CR/RSI1-NA CBI)" userId="507e51d1-8791-44f8-97d3-64f77a3e7d1b" providerId="ADAL" clId="{ECA47ECC-BD97-FB45-B9FC-DF31D44DAEC7}" dt="2024-06-26T01:48:36.497" v="2127" actId="26606"/>
          <ac:spMkLst>
            <pc:docMk/>
            <pc:sldMk cId="3038438297" sldId="2147479444"/>
            <ac:spMk id="7" creationId="{773BC038-1ABF-E669-E87B-32ECF9A87DA4}"/>
          </ac:spMkLst>
        </pc:spChg>
        <pc:spChg chg="add del mod ord">
          <ac:chgData name="Oltramari Alessandro (CR/RSI1-NA CBI)" userId="507e51d1-8791-44f8-97d3-64f77a3e7d1b" providerId="ADAL" clId="{ECA47ECC-BD97-FB45-B9FC-DF31D44DAEC7}" dt="2024-06-26T01:47:41.356" v="2098"/>
          <ac:spMkLst>
            <pc:docMk/>
            <pc:sldMk cId="3038438297" sldId="2147479444"/>
            <ac:spMk id="8" creationId="{3CE973EB-8990-7917-2CE0-47E814F4630C}"/>
          </ac:spMkLst>
        </pc:spChg>
        <pc:spChg chg="add mod ord">
          <ac:chgData name="Oltramari Alessandro (CR/RSI1-NA CBI)" userId="507e51d1-8791-44f8-97d3-64f77a3e7d1b" providerId="ADAL" clId="{ECA47ECC-BD97-FB45-B9FC-DF31D44DAEC7}" dt="2024-06-26T01:48:36.497" v="2127" actId="26606"/>
          <ac:spMkLst>
            <pc:docMk/>
            <pc:sldMk cId="3038438297" sldId="2147479444"/>
            <ac:spMk id="9" creationId="{FB33FD8B-5BD3-D6FF-6D02-283BF56E1958}"/>
          </ac:spMkLst>
        </pc:spChg>
        <pc:spChg chg="add del mod">
          <ac:chgData name="Oltramari Alessandro (CR/RSI1-NA CBI)" userId="507e51d1-8791-44f8-97d3-64f77a3e7d1b" providerId="ADAL" clId="{ECA47ECC-BD97-FB45-B9FC-DF31D44DAEC7}" dt="2024-06-26T01:48:36.495" v="2126" actId="26606"/>
          <ac:spMkLst>
            <pc:docMk/>
            <pc:sldMk cId="3038438297" sldId="2147479444"/>
            <ac:spMk id="15" creationId="{8C1626CC-E2B0-4F18-20F7-59546A948DF4}"/>
          </ac:spMkLst>
        </pc:spChg>
        <pc:picChg chg="add mod">
          <ac:chgData name="Oltramari Alessandro (CR/RSI1-NA CBI)" userId="507e51d1-8791-44f8-97d3-64f77a3e7d1b" providerId="ADAL" clId="{ECA47ECC-BD97-FB45-B9FC-DF31D44DAEC7}" dt="2024-06-26T01:48:36.497" v="2127" actId="26606"/>
          <ac:picMkLst>
            <pc:docMk/>
            <pc:sldMk cId="3038438297" sldId="2147479444"/>
            <ac:picMk id="10" creationId="{5DC32F2D-5C6F-B455-88CF-BA412403AB86}"/>
          </ac:picMkLst>
        </pc:picChg>
      </pc:sldChg>
      <pc:sldChg chg="add del">
        <pc:chgData name="Oltramari Alessandro (CR/RSI1-NA CBI)" userId="507e51d1-8791-44f8-97d3-64f77a3e7d1b" providerId="ADAL" clId="{ECA47ECC-BD97-FB45-B9FC-DF31D44DAEC7}" dt="2024-06-25T18:42:23.940" v="159" actId="2696"/>
        <pc:sldMkLst>
          <pc:docMk/>
          <pc:sldMk cId="4206123378" sldId="2147479444"/>
        </pc:sldMkLst>
      </pc:sldChg>
      <pc:sldChg chg="add del">
        <pc:chgData name="Oltramari Alessandro (CR/RSI1-NA CBI)" userId="507e51d1-8791-44f8-97d3-64f77a3e7d1b" providerId="ADAL" clId="{ECA47ECC-BD97-FB45-B9FC-DF31D44DAEC7}" dt="2024-06-25T18:42:07.241" v="156"/>
        <pc:sldMkLst>
          <pc:docMk/>
          <pc:sldMk cId="1615386307" sldId="2147479445"/>
        </pc:sldMkLst>
      </pc:sldChg>
      <pc:sldChg chg="modSp new mod">
        <pc:chgData name="Oltramari Alessandro (CR/RSI1-NA CBI)" userId="507e51d1-8791-44f8-97d3-64f77a3e7d1b" providerId="ADAL" clId="{ECA47ECC-BD97-FB45-B9FC-DF31D44DAEC7}" dt="2024-06-26T01:50:08.716" v="2139" actId="20577"/>
        <pc:sldMkLst>
          <pc:docMk/>
          <pc:sldMk cId="3822189500" sldId="2147479445"/>
        </pc:sldMkLst>
        <pc:spChg chg="mod">
          <ac:chgData name="Oltramari Alessandro (CR/RSI1-NA CBI)" userId="507e51d1-8791-44f8-97d3-64f77a3e7d1b" providerId="ADAL" clId="{ECA47ECC-BD97-FB45-B9FC-DF31D44DAEC7}" dt="2024-06-26T01:50:08.716" v="2139" actId="20577"/>
          <ac:spMkLst>
            <pc:docMk/>
            <pc:sldMk cId="3822189500" sldId="2147479445"/>
            <ac:spMk id="2" creationId="{02EB9356-4F9B-2DF5-F05A-1AE78E30A07A}"/>
          </ac:spMkLst>
        </pc:spChg>
      </pc:sldChg>
      <pc:sldChg chg="add ord">
        <pc:chgData name="Oltramari Alessandro (CR/RSI1-NA CBI)" userId="507e51d1-8791-44f8-97d3-64f77a3e7d1b" providerId="ADAL" clId="{ECA47ECC-BD97-FB45-B9FC-DF31D44DAEC7}" dt="2024-06-26T14:32:01.788" v="2318" actId="20578"/>
        <pc:sldMkLst>
          <pc:docMk/>
          <pc:sldMk cId="289245299" sldId="2147479446"/>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790FBF-A801-3B4F-9DC1-3004484C5AC0}" type="doc">
      <dgm:prSet loTypeId="urn:microsoft.com/office/officeart/2005/8/layout/chevron2" loCatId="" qsTypeId="urn:microsoft.com/office/officeart/2005/8/quickstyle/simple5" qsCatId="simple" csTypeId="urn:microsoft.com/office/officeart/2005/8/colors/accent1_2" csCatId="accent1" phldr="1"/>
      <dgm:spPr/>
      <dgm:t>
        <a:bodyPr/>
        <a:lstStyle/>
        <a:p>
          <a:endParaRPr lang="en-US"/>
        </a:p>
      </dgm:t>
    </dgm:pt>
    <dgm:pt modelId="{95EE1571-CA31-0E4F-9716-A98AED739474}">
      <dgm:prSet phldrT="[Text]"/>
      <dgm:spPr>
        <a:solidFill>
          <a:schemeClr val="accent6"/>
        </a:solidFill>
      </dgm:spPr>
      <dgm:t>
        <a:bodyPr/>
        <a:lstStyle/>
        <a:p>
          <a:r>
            <a:rPr lang="en-US"/>
            <a:t>Decision Support</a:t>
          </a:r>
        </a:p>
      </dgm:t>
    </dgm:pt>
    <dgm:pt modelId="{66BDD96B-DBCB-2943-AC79-B7597D0B6581}" type="parTrans" cxnId="{5533D512-8EC8-964D-A0EA-3201C73F7414}">
      <dgm:prSet/>
      <dgm:spPr/>
      <dgm:t>
        <a:bodyPr/>
        <a:lstStyle/>
        <a:p>
          <a:endParaRPr lang="en-US"/>
        </a:p>
      </dgm:t>
    </dgm:pt>
    <dgm:pt modelId="{9177AB3C-5ACA-2247-9460-44A24F46CF3B}" type="sibTrans" cxnId="{5533D512-8EC8-964D-A0EA-3201C73F7414}">
      <dgm:prSet/>
      <dgm:spPr/>
      <dgm:t>
        <a:bodyPr/>
        <a:lstStyle/>
        <a:p>
          <a:endParaRPr lang="en-US"/>
        </a:p>
      </dgm:t>
    </dgm:pt>
    <dgm:pt modelId="{380DB51A-B63D-6246-96DC-2561865E5895}">
      <dgm:prSet phldrT="[Text]"/>
      <dgm:spPr/>
      <dgm:t>
        <a:bodyPr/>
        <a:lstStyle/>
        <a:p>
          <a:pPr marL="117475" indent="-117475">
            <a:buFont typeface="Wingdings" pitchFamily="2" charset="2"/>
            <a:buChar char="§"/>
            <a:tabLst/>
          </a:pPr>
          <a:r>
            <a:rPr lang="en-US"/>
            <a:t>machines provide some basic tools to support human decision making,    such as alerts, analytics and data exploration. The decisions themselves are made entirely by humans</a:t>
          </a:r>
        </a:p>
      </dgm:t>
    </dgm:pt>
    <dgm:pt modelId="{FEC9D568-29E8-FC42-8A41-CED49F857365}" type="parTrans" cxnId="{89CECCF2-122D-394F-8F6C-77A696250C03}">
      <dgm:prSet/>
      <dgm:spPr/>
      <dgm:t>
        <a:bodyPr/>
        <a:lstStyle/>
        <a:p>
          <a:endParaRPr lang="en-US"/>
        </a:p>
      </dgm:t>
    </dgm:pt>
    <dgm:pt modelId="{3C23FBF9-29C5-7C4F-A77B-D307450DD0AA}" type="sibTrans" cxnId="{89CECCF2-122D-394F-8F6C-77A696250C03}">
      <dgm:prSet/>
      <dgm:spPr/>
      <dgm:t>
        <a:bodyPr/>
        <a:lstStyle/>
        <a:p>
          <a:endParaRPr lang="en-US"/>
        </a:p>
      </dgm:t>
    </dgm:pt>
    <dgm:pt modelId="{8C5A1F1D-35F4-7D46-8DA7-84794B2A581E}">
      <dgm:prSet phldrT="[Text]"/>
      <dgm:spPr>
        <a:solidFill>
          <a:schemeClr val="accent6"/>
        </a:solidFill>
      </dgm:spPr>
      <dgm:t>
        <a:bodyPr/>
        <a:lstStyle/>
        <a:p>
          <a:r>
            <a:rPr lang="en-US"/>
            <a:t>Decision Augmentation</a:t>
          </a:r>
        </a:p>
      </dgm:t>
    </dgm:pt>
    <dgm:pt modelId="{85F20D3D-486A-C742-890E-A46838160246}" type="parTrans" cxnId="{429914FB-CD7A-9644-AD6A-866FF86FF804}">
      <dgm:prSet/>
      <dgm:spPr/>
      <dgm:t>
        <a:bodyPr/>
        <a:lstStyle/>
        <a:p>
          <a:endParaRPr lang="en-US"/>
        </a:p>
      </dgm:t>
    </dgm:pt>
    <dgm:pt modelId="{C502C283-EDDE-2746-9EB5-DB0A3BE61DF0}" type="sibTrans" cxnId="{429914FB-CD7A-9644-AD6A-866FF86FF804}">
      <dgm:prSet/>
      <dgm:spPr/>
      <dgm:t>
        <a:bodyPr/>
        <a:lstStyle/>
        <a:p>
          <a:endParaRPr lang="en-US"/>
        </a:p>
      </dgm:t>
    </dgm:pt>
    <dgm:pt modelId="{C49EBD0E-BEF9-B241-A533-C1D4E8410A29}">
      <dgm:prSet phldrT="[Text]"/>
      <dgm:spPr>
        <a:solidFill>
          <a:schemeClr val="accent6"/>
        </a:solidFill>
      </dgm:spPr>
      <dgm:t>
        <a:bodyPr/>
        <a:lstStyle/>
        <a:p>
          <a:r>
            <a:rPr lang="en-US"/>
            <a:t>Decision Automation</a:t>
          </a:r>
        </a:p>
      </dgm:t>
    </dgm:pt>
    <dgm:pt modelId="{398C46DA-C0B5-1345-9B8D-EFECC74871FC}" type="parTrans" cxnId="{42ECAF94-4B06-9142-9E39-6EDA21EF9B1D}">
      <dgm:prSet/>
      <dgm:spPr/>
      <dgm:t>
        <a:bodyPr/>
        <a:lstStyle/>
        <a:p>
          <a:endParaRPr lang="en-US"/>
        </a:p>
      </dgm:t>
    </dgm:pt>
    <dgm:pt modelId="{0DC8CE70-2D80-6B4B-97A3-01371CB23840}" type="sibTrans" cxnId="{42ECAF94-4B06-9142-9E39-6EDA21EF9B1D}">
      <dgm:prSet/>
      <dgm:spPr/>
      <dgm:t>
        <a:bodyPr/>
        <a:lstStyle/>
        <a:p>
          <a:endParaRPr lang="en-US"/>
        </a:p>
      </dgm:t>
    </dgm:pt>
    <dgm:pt modelId="{24C839D0-C5D9-8045-86F2-E1B6860F97BC}">
      <dgm:prSet phldrT="[Text]"/>
      <dgm:spPr/>
      <dgm:t>
        <a:bodyPr/>
        <a:lstStyle/>
        <a:p>
          <a:pPr marL="117475" indent="-117475">
            <a:buFont typeface="Wingdings" pitchFamily="2" charset="2"/>
            <a:buChar char="§"/>
            <a:tabLst/>
          </a:pPr>
          <a:r>
            <a:rPr lang="en-US"/>
            <a:t>machines perform both the decision step and the execution step autonomously. Humans have a high-level overview, monitoring the risks and any unusual activity and regularly reviewing outcomes to improve the system.</a:t>
          </a:r>
        </a:p>
      </dgm:t>
    </dgm:pt>
    <dgm:pt modelId="{0D86B679-C934-DA4E-85DF-D013ED08BDA4}" type="parTrans" cxnId="{82B1A828-F950-3246-BE11-AF619FC7A19D}">
      <dgm:prSet/>
      <dgm:spPr/>
      <dgm:t>
        <a:bodyPr/>
        <a:lstStyle/>
        <a:p>
          <a:endParaRPr lang="en-US"/>
        </a:p>
      </dgm:t>
    </dgm:pt>
    <dgm:pt modelId="{A8944277-1777-2642-A484-7323BE4C9AD6}" type="sibTrans" cxnId="{82B1A828-F950-3246-BE11-AF619FC7A19D}">
      <dgm:prSet/>
      <dgm:spPr/>
      <dgm:t>
        <a:bodyPr/>
        <a:lstStyle/>
        <a:p>
          <a:endParaRPr lang="en-US"/>
        </a:p>
      </dgm:t>
    </dgm:pt>
    <dgm:pt modelId="{341BBC5B-1D81-0E4D-BA2D-F20309EBB634}">
      <dgm:prSet phldrT="[Text]"/>
      <dgm:spPr/>
      <dgm:t>
        <a:bodyPr/>
        <a:lstStyle/>
        <a:p>
          <a:pPr marL="117475" indent="-117475">
            <a:buFont typeface="Wingdings" pitchFamily="2" charset="2"/>
            <a:buChar char="§"/>
            <a:tabLst/>
          </a:pPr>
          <a:r>
            <a:rPr lang="en-US"/>
            <a:t>machines play a larger and more proactive role in the decision process. They analyze the data and generate recommendations and predictions for decision-makers to review and validate. Humans can make decisions based on the machine’s suggestions, or they can work cooperatively with the machine to amend the recommendation.</a:t>
          </a:r>
        </a:p>
      </dgm:t>
    </dgm:pt>
    <dgm:pt modelId="{F0B62AFB-2F5A-C14E-BE9F-51692CC20375}" type="sibTrans" cxnId="{D93F84DC-7D34-AE47-9F46-88D2A2A967FF}">
      <dgm:prSet/>
      <dgm:spPr/>
      <dgm:t>
        <a:bodyPr/>
        <a:lstStyle/>
        <a:p>
          <a:endParaRPr lang="en-US"/>
        </a:p>
      </dgm:t>
    </dgm:pt>
    <dgm:pt modelId="{977307B0-4BE1-ED46-8A08-6F72AA0D9CA9}" type="parTrans" cxnId="{D93F84DC-7D34-AE47-9F46-88D2A2A967FF}">
      <dgm:prSet/>
      <dgm:spPr/>
      <dgm:t>
        <a:bodyPr/>
        <a:lstStyle/>
        <a:p>
          <a:endParaRPr lang="en-US"/>
        </a:p>
      </dgm:t>
    </dgm:pt>
    <dgm:pt modelId="{E1FB27D3-ABE5-0549-A069-A4BDE54CB507}">
      <dgm:prSet/>
      <dgm:spPr/>
      <dgm:t>
        <a:bodyPr/>
        <a:lstStyle/>
        <a:p>
          <a:pPr marL="57150" indent="0"/>
          <a:endParaRPr lang="en-US"/>
        </a:p>
      </dgm:t>
    </dgm:pt>
    <dgm:pt modelId="{B67E5C71-BC04-754A-8C8E-8B805B0B7DFC}" type="parTrans" cxnId="{BA3D8FA1-7F13-934D-B5BE-EC2CDA779713}">
      <dgm:prSet/>
      <dgm:spPr/>
      <dgm:t>
        <a:bodyPr/>
        <a:lstStyle/>
        <a:p>
          <a:endParaRPr lang="en-US"/>
        </a:p>
      </dgm:t>
    </dgm:pt>
    <dgm:pt modelId="{7FEB098A-0328-DC4F-98C2-6DEB5A523D80}" type="sibTrans" cxnId="{BA3D8FA1-7F13-934D-B5BE-EC2CDA779713}">
      <dgm:prSet/>
      <dgm:spPr/>
      <dgm:t>
        <a:bodyPr/>
        <a:lstStyle/>
        <a:p>
          <a:endParaRPr lang="en-US"/>
        </a:p>
      </dgm:t>
    </dgm:pt>
    <dgm:pt modelId="{B3624E03-D312-A340-B8F9-FC8710F70E9B}" type="pres">
      <dgm:prSet presAssocID="{4D790FBF-A801-3B4F-9DC1-3004484C5AC0}" presName="linearFlow" presStyleCnt="0">
        <dgm:presLayoutVars>
          <dgm:dir/>
          <dgm:animLvl val="lvl"/>
          <dgm:resizeHandles val="exact"/>
        </dgm:presLayoutVars>
      </dgm:prSet>
      <dgm:spPr/>
    </dgm:pt>
    <dgm:pt modelId="{A2C13B3D-9B54-5A4E-961F-0831C0FFA649}" type="pres">
      <dgm:prSet presAssocID="{95EE1571-CA31-0E4F-9716-A98AED739474}" presName="composite" presStyleCnt="0"/>
      <dgm:spPr/>
    </dgm:pt>
    <dgm:pt modelId="{8CFE728F-C93B-BD41-9394-90120DD23CE6}" type="pres">
      <dgm:prSet presAssocID="{95EE1571-CA31-0E4F-9716-A98AED739474}" presName="parentText" presStyleLbl="alignNode1" presStyleIdx="0" presStyleCnt="3">
        <dgm:presLayoutVars>
          <dgm:chMax val="1"/>
          <dgm:bulletEnabled val="1"/>
        </dgm:presLayoutVars>
      </dgm:prSet>
      <dgm:spPr/>
    </dgm:pt>
    <dgm:pt modelId="{5A841205-6AF9-B348-A19E-0041100F4B1E}" type="pres">
      <dgm:prSet presAssocID="{95EE1571-CA31-0E4F-9716-A98AED739474}" presName="descendantText" presStyleLbl="alignAcc1" presStyleIdx="0" presStyleCnt="3">
        <dgm:presLayoutVars>
          <dgm:bulletEnabled val="1"/>
        </dgm:presLayoutVars>
      </dgm:prSet>
      <dgm:spPr/>
    </dgm:pt>
    <dgm:pt modelId="{C6A38319-D47B-8845-AF72-724EE5B914D1}" type="pres">
      <dgm:prSet presAssocID="{9177AB3C-5ACA-2247-9460-44A24F46CF3B}" presName="sp" presStyleCnt="0"/>
      <dgm:spPr/>
    </dgm:pt>
    <dgm:pt modelId="{C9B6FDFD-C50B-0641-A512-C2E70AE22AF5}" type="pres">
      <dgm:prSet presAssocID="{8C5A1F1D-35F4-7D46-8DA7-84794B2A581E}" presName="composite" presStyleCnt="0"/>
      <dgm:spPr/>
    </dgm:pt>
    <dgm:pt modelId="{291170F6-A7B7-534B-808C-935D99DB8A0A}" type="pres">
      <dgm:prSet presAssocID="{8C5A1F1D-35F4-7D46-8DA7-84794B2A581E}" presName="parentText" presStyleLbl="alignNode1" presStyleIdx="1" presStyleCnt="3">
        <dgm:presLayoutVars>
          <dgm:chMax val="1"/>
          <dgm:bulletEnabled val="1"/>
        </dgm:presLayoutVars>
      </dgm:prSet>
      <dgm:spPr/>
    </dgm:pt>
    <dgm:pt modelId="{FB0FA43E-57E8-424C-A33F-5685176C08CA}" type="pres">
      <dgm:prSet presAssocID="{8C5A1F1D-35F4-7D46-8DA7-84794B2A581E}" presName="descendantText" presStyleLbl="alignAcc1" presStyleIdx="1" presStyleCnt="3">
        <dgm:presLayoutVars>
          <dgm:bulletEnabled val="1"/>
        </dgm:presLayoutVars>
      </dgm:prSet>
      <dgm:spPr/>
    </dgm:pt>
    <dgm:pt modelId="{F674541D-D5F4-7C4A-A542-F1B27F983617}" type="pres">
      <dgm:prSet presAssocID="{C502C283-EDDE-2746-9EB5-DB0A3BE61DF0}" presName="sp" presStyleCnt="0"/>
      <dgm:spPr/>
    </dgm:pt>
    <dgm:pt modelId="{7FB14054-60D4-F441-93E7-92668EF1D060}" type="pres">
      <dgm:prSet presAssocID="{C49EBD0E-BEF9-B241-A533-C1D4E8410A29}" presName="composite" presStyleCnt="0"/>
      <dgm:spPr/>
    </dgm:pt>
    <dgm:pt modelId="{B7C72D09-D223-A74C-BE57-05DCE6EF5E9B}" type="pres">
      <dgm:prSet presAssocID="{C49EBD0E-BEF9-B241-A533-C1D4E8410A29}" presName="parentText" presStyleLbl="alignNode1" presStyleIdx="2" presStyleCnt="3">
        <dgm:presLayoutVars>
          <dgm:chMax val="1"/>
          <dgm:bulletEnabled val="1"/>
        </dgm:presLayoutVars>
      </dgm:prSet>
      <dgm:spPr/>
    </dgm:pt>
    <dgm:pt modelId="{5B44F23E-C559-2841-AC35-153DF66346EB}" type="pres">
      <dgm:prSet presAssocID="{C49EBD0E-BEF9-B241-A533-C1D4E8410A29}" presName="descendantText" presStyleLbl="alignAcc1" presStyleIdx="2" presStyleCnt="3">
        <dgm:presLayoutVars>
          <dgm:bulletEnabled val="1"/>
        </dgm:presLayoutVars>
      </dgm:prSet>
      <dgm:spPr/>
    </dgm:pt>
  </dgm:ptLst>
  <dgm:cxnLst>
    <dgm:cxn modelId="{5533D512-8EC8-964D-A0EA-3201C73F7414}" srcId="{4D790FBF-A801-3B4F-9DC1-3004484C5AC0}" destId="{95EE1571-CA31-0E4F-9716-A98AED739474}" srcOrd="0" destOrd="0" parTransId="{66BDD96B-DBCB-2943-AC79-B7597D0B6581}" sibTransId="{9177AB3C-5ACA-2247-9460-44A24F46CF3B}"/>
    <dgm:cxn modelId="{903C3E17-CAFD-2948-A523-C5939B2F363E}" type="presOf" srcId="{380DB51A-B63D-6246-96DC-2561865E5895}" destId="{5A841205-6AF9-B348-A19E-0041100F4B1E}" srcOrd="0" destOrd="0" presId="urn:microsoft.com/office/officeart/2005/8/layout/chevron2"/>
    <dgm:cxn modelId="{82B1A828-F950-3246-BE11-AF619FC7A19D}" srcId="{C49EBD0E-BEF9-B241-A533-C1D4E8410A29}" destId="{24C839D0-C5D9-8045-86F2-E1B6860F97BC}" srcOrd="0" destOrd="0" parTransId="{0D86B679-C934-DA4E-85DF-D013ED08BDA4}" sibTransId="{A8944277-1777-2642-A484-7323BE4C9AD6}"/>
    <dgm:cxn modelId="{99CF2037-63B7-3A4D-900E-EAAD32CD8063}" type="presOf" srcId="{95EE1571-CA31-0E4F-9716-A98AED739474}" destId="{8CFE728F-C93B-BD41-9394-90120DD23CE6}" srcOrd="0" destOrd="0" presId="urn:microsoft.com/office/officeart/2005/8/layout/chevron2"/>
    <dgm:cxn modelId="{4C54383A-3A61-A047-9C5A-5FC59DFDAF4E}" type="presOf" srcId="{C49EBD0E-BEF9-B241-A533-C1D4E8410A29}" destId="{B7C72D09-D223-A74C-BE57-05DCE6EF5E9B}" srcOrd="0" destOrd="0" presId="urn:microsoft.com/office/officeart/2005/8/layout/chevron2"/>
    <dgm:cxn modelId="{4CBD2142-2994-4641-9B08-D195ECF09079}" type="presOf" srcId="{E1FB27D3-ABE5-0549-A069-A4BDE54CB507}" destId="{FB0FA43E-57E8-424C-A33F-5685176C08CA}" srcOrd="0" destOrd="1" presId="urn:microsoft.com/office/officeart/2005/8/layout/chevron2"/>
    <dgm:cxn modelId="{FA0E5E43-609A-104F-BA08-4773CC0DE341}" type="presOf" srcId="{341BBC5B-1D81-0E4D-BA2D-F20309EBB634}" destId="{FB0FA43E-57E8-424C-A33F-5685176C08CA}" srcOrd="0" destOrd="0" presId="urn:microsoft.com/office/officeart/2005/8/layout/chevron2"/>
    <dgm:cxn modelId="{42ECAF94-4B06-9142-9E39-6EDA21EF9B1D}" srcId="{4D790FBF-A801-3B4F-9DC1-3004484C5AC0}" destId="{C49EBD0E-BEF9-B241-A533-C1D4E8410A29}" srcOrd="2" destOrd="0" parTransId="{398C46DA-C0B5-1345-9B8D-EFECC74871FC}" sibTransId="{0DC8CE70-2D80-6B4B-97A3-01371CB23840}"/>
    <dgm:cxn modelId="{BA3D8FA1-7F13-934D-B5BE-EC2CDA779713}" srcId="{8C5A1F1D-35F4-7D46-8DA7-84794B2A581E}" destId="{E1FB27D3-ABE5-0549-A069-A4BDE54CB507}" srcOrd="1" destOrd="0" parTransId="{B67E5C71-BC04-754A-8C8E-8B805B0B7DFC}" sibTransId="{7FEB098A-0328-DC4F-98C2-6DEB5A523D80}"/>
    <dgm:cxn modelId="{42E4B8AF-CCC4-2E4F-ADD9-6FABA166D057}" type="presOf" srcId="{8C5A1F1D-35F4-7D46-8DA7-84794B2A581E}" destId="{291170F6-A7B7-534B-808C-935D99DB8A0A}" srcOrd="0" destOrd="0" presId="urn:microsoft.com/office/officeart/2005/8/layout/chevron2"/>
    <dgm:cxn modelId="{7D3DCDC3-ED89-D34B-BB6D-B579299F5585}" type="presOf" srcId="{24C839D0-C5D9-8045-86F2-E1B6860F97BC}" destId="{5B44F23E-C559-2841-AC35-153DF66346EB}" srcOrd="0" destOrd="0" presId="urn:microsoft.com/office/officeart/2005/8/layout/chevron2"/>
    <dgm:cxn modelId="{D93F84DC-7D34-AE47-9F46-88D2A2A967FF}" srcId="{8C5A1F1D-35F4-7D46-8DA7-84794B2A581E}" destId="{341BBC5B-1D81-0E4D-BA2D-F20309EBB634}" srcOrd="0" destOrd="0" parTransId="{977307B0-4BE1-ED46-8A08-6F72AA0D9CA9}" sibTransId="{F0B62AFB-2F5A-C14E-BE9F-51692CC20375}"/>
    <dgm:cxn modelId="{FE25FCE4-ABA6-5A43-9A84-CF6ACE55CE28}" type="presOf" srcId="{4D790FBF-A801-3B4F-9DC1-3004484C5AC0}" destId="{B3624E03-D312-A340-B8F9-FC8710F70E9B}" srcOrd="0" destOrd="0" presId="urn:microsoft.com/office/officeart/2005/8/layout/chevron2"/>
    <dgm:cxn modelId="{89CECCF2-122D-394F-8F6C-77A696250C03}" srcId="{95EE1571-CA31-0E4F-9716-A98AED739474}" destId="{380DB51A-B63D-6246-96DC-2561865E5895}" srcOrd="0" destOrd="0" parTransId="{FEC9D568-29E8-FC42-8A41-CED49F857365}" sibTransId="{3C23FBF9-29C5-7C4F-A77B-D307450DD0AA}"/>
    <dgm:cxn modelId="{429914FB-CD7A-9644-AD6A-866FF86FF804}" srcId="{4D790FBF-A801-3B4F-9DC1-3004484C5AC0}" destId="{8C5A1F1D-35F4-7D46-8DA7-84794B2A581E}" srcOrd="1" destOrd="0" parTransId="{85F20D3D-486A-C742-890E-A46838160246}" sibTransId="{C502C283-EDDE-2746-9EB5-DB0A3BE61DF0}"/>
    <dgm:cxn modelId="{1386D5DA-1FBF-6740-8299-2290BB37C982}" type="presParOf" srcId="{B3624E03-D312-A340-B8F9-FC8710F70E9B}" destId="{A2C13B3D-9B54-5A4E-961F-0831C0FFA649}" srcOrd="0" destOrd="0" presId="urn:microsoft.com/office/officeart/2005/8/layout/chevron2"/>
    <dgm:cxn modelId="{0704F4D6-3DA1-9E4E-BA76-2C5AC2B3A864}" type="presParOf" srcId="{A2C13B3D-9B54-5A4E-961F-0831C0FFA649}" destId="{8CFE728F-C93B-BD41-9394-90120DD23CE6}" srcOrd="0" destOrd="0" presId="urn:microsoft.com/office/officeart/2005/8/layout/chevron2"/>
    <dgm:cxn modelId="{35D20C25-51C1-164C-A180-3FE9243FFD65}" type="presParOf" srcId="{A2C13B3D-9B54-5A4E-961F-0831C0FFA649}" destId="{5A841205-6AF9-B348-A19E-0041100F4B1E}" srcOrd="1" destOrd="0" presId="urn:microsoft.com/office/officeart/2005/8/layout/chevron2"/>
    <dgm:cxn modelId="{0C46B8D7-3437-3041-AC05-8417142E1788}" type="presParOf" srcId="{B3624E03-D312-A340-B8F9-FC8710F70E9B}" destId="{C6A38319-D47B-8845-AF72-724EE5B914D1}" srcOrd="1" destOrd="0" presId="urn:microsoft.com/office/officeart/2005/8/layout/chevron2"/>
    <dgm:cxn modelId="{14DA2931-AD73-DD49-94A5-266722C1BC8D}" type="presParOf" srcId="{B3624E03-D312-A340-B8F9-FC8710F70E9B}" destId="{C9B6FDFD-C50B-0641-A512-C2E70AE22AF5}" srcOrd="2" destOrd="0" presId="urn:microsoft.com/office/officeart/2005/8/layout/chevron2"/>
    <dgm:cxn modelId="{4D45E68D-56EE-C343-B338-E823DC9F539F}" type="presParOf" srcId="{C9B6FDFD-C50B-0641-A512-C2E70AE22AF5}" destId="{291170F6-A7B7-534B-808C-935D99DB8A0A}" srcOrd="0" destOrd="0" presId="urn:microsoft.com/office/officeart/2005/8/layout/chevron2"/>
    <dgm:cxn modelId="{33EA159E-F197-B145-94D6-3CE9C8B54E72}" type="presParOf" srcId="{C9B6FDFD-C50B-0641-A512-C2E70AE22AF5}" destId="{FB0FA43E-57E8-424C-A33F-5685176C08CA}" srcOrd="1" destOrd="0" presId="urn:microsoft.com/office/officeart/2005/8/layout/chevron2"/>
    <dgm:cxn modelId="{D439C793-F508-9D43-A26D-8E061D0124FB}" type="presParOf" srcId="{B3624E03-D312-A340-B8F9-FC8710F70E9B}" destId="{F674541D-D5F4-7C4A-A542-F1B27F983617}" srcOrd="3" destOrd="0" presId="urn:microsoft.com/office/officeart/2005/8/layout/chevron2"/>
    <dgm:cxn modelId="{07C29B8E-47B6-2F4E-8133-7E1677C9A33C}" type="presParOf" srcId="{B3624E03-D312-A340-B8F9-FC8710F70E9B}" destId="{7FB14054-60D4-F441-93E7-92668EF1D060}" srcOrd="4" destOrd="0" presId="urn:microsoft.com/office/officeart/2005/8/layout/chevron2"/>
    <dgm:cxn modelId="{486E7276-99F2-4245-9194-11ACB9944619}" type="presParOf" srcId="{7FB14054-60D4-F441-93E7-92668EF1D060}" destId="{B7C72D09-D223-A74C-BE57-05DCE6EF5E9B}" srcOrd="0" destOrd="0" presId="urn:microsoft.com/office/officeart/2005/8/layout/chevron2"/>
    <dgm:cxn modelId="{C43A12A4-2591-4A48-8B0D-DB243910246B}" type="presParOf" srcId="{7FB14054-60D4-F441-93E7-92668EF1D060}" destId="{5B44F23E-C559-2841-AC35-153DF66346EB}" srcOrd="1" destOrd="0" presId="urn:microsoft.com/office/officeart/2005/8/layout/chevron2"/>
  </dgm:cxnLst>
  <dgm:bg>
    <a:noFill/>
    <a:effectLst>
      <a:glow rad="139700">
        <a:schemeClr val="accent1">
          <a:satMod val="175000"/>
          <a:alpha val="40000"/>
        </a:schemeClr>
      </a:glow>
      <a:outerShdw blurRad="50800" dist="38100" dir="2700000" sx="110000" sy="110000" algn="tl" rotWithShape="0">
        <a:prstClr val="black">
          <a:alpha val="40000"/>
        </a:prstClr>
      </a:outerShdw>
    </a:effectLst>
  </dgm:bg>
  <dgm:whole>
    <a:effectLst/>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B491CD2-30AA-46BC-BB3A-79D73F829A2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5B6528E-C17F-4072-BE5D-B7F74206D6F8}">
      <dgm:prSet/>
      <dgm:spPr/>
      <dgm:t>
        <a:bodyPr/>
        <a:lstStyle/>
        <a:p>
          <a:pPr>
            <a:lnSpc>
              <a:spcPct val="100000"/>
            </a:lnSpc>
          </a:pPr>
          <a:r>
            <a:rPr lang="en-US"/>
            <a:t>A production line consists of two sections with potential defect sources: pre-assembly and assembly</a:t>
          </a:r>
        </a:p>
      </dgm:t>
    </dgm:pt>
    <dgm:pt modelId="{F1DE8357-79CB-405A-AAB0-115CD60CDD79}" type="parTrans" cxnId="{0888E6EB-2425-40E5-8E9C-86C1C557CDC7}">
      <dgm:prSet/>
      <dgm:spPr/>
      <dgm:t>
        <a:bodyPr/>
        <a:lstStyle/>
        <a:p>
          <a:endParaRPr lang="en-US"/>
        </a:p>
      </dgm:t>
    </dgm:pt>
    <dgm:pt modelId="{304EFB93-AAF6-425B-97F2-7C9C933EE02F}" type="sibTrans" cxnId="{0888E6EB-2425-40E5-8E9C-86C1C557CDC7}">
      <dgm:prSet/>
      <dgm:spPr/>
      <dgm:t>
        <a:bodyPr/>
        <a:lstStyle/>
        <a:p>
          <a:endParaRPr lang="en-US"/>
        </a:p>
      </dgm:t>
    </dgm:pt>
    <dgm:pt modelId="{98AF6AFD-D30A-4572-ABA7-AE17918F566D}">
      <dgm:prSet/>
      <dgm:spPr/>
      <dgm:t>
        <a:bodyPr/>
        <a:lstStyle/>
        <a:p>
          <a:pPr>
            <a:lnSpc>
              <a:spcPct val="100000"/>
            </a:lnSpc>
          </a:pPr>
          <a:r>
            <a:rPr lang="en-US" i="1"/>
            <a:t>Pre-assembly </a:t>
          </a:r>
          <a:r>
            <a:rPr lang="en-US"/>
            <a:t>takes 40 seconds with an Overall Equipment Effectiveness (OEE) rate of 88%</a:t>
          </a:r>
        </a:p>
      </dgm:t>
    </dgm:pt>
    <dgm:pt modelId="{6C961C87-D157-4E56-B898-840832066DF3}" type="parTrans" cxnId="{51044E34-9C12-4CD5-9AA4-A819411AD669}">
      <dgm:prSet/>
      <dgm:spPr/>
      <dgm:t>
        <a:bodyPr/>
        <a:lstStyle/>
        <a:p>
          <a:endParaRPr lang="en-US"/>
        </a:p>
      </dgm:t>
    </dgm:pt>
    <dgm:pt modelId="{17230EC4-C0A0-4B58-B9FB-8D5BF57B33BC}" type="sibTrans" cxnId="{51044E34-9C12-4CD5-9AA4-A819411AD669}">
      <dgm:prSet/>
      <dgm:spPr/>
      <dgm:t>
        <a:bodyPr/>
        <a:lstStyle/>
        <a:p>
          <a:endParaRPr lang="en-US"/>
        </a:p>
      </dgm:t>
    </dgm:pt>
    <dgm:pt modelId="{DC8EAF48-93EA-4509-9560-ABF8883C69D7}">
      <dgm:prSet/>
      <dgm:spPr/>
      <dgm:t>
        <a:bodyPr/>
        <a:lstStyle/>
        <a:p>
          <a:pPr>
            <a:lnSpc>
              <a:spcPct val="100000"/>
            </a:lnSpc>
          </a:pPr>
          <a:r>
            <a:rPr lang="en-US" i="1"/>
            <a:t>Assembly</a:t>
          </a:r>
          <a:r>
            <a:rPr lang="en-US"/>
            <a:t>, on the other hand, takes 44 seconds but has a lower OEE rate of 80.1%</a:t>
          </a:r>
        </a:p>
      </dgm:t>
    </dgm:pt>
    <dgm:pt modelId="{2180F0C6-3D17-45B8-B3DD-34915C4C6318}" type="parTrans" cxnId="{FE05CE60-158C-41DF-A1D4-049F160FD098}">
      <dgm:prSet/>
      <dgm:spPr/>
      <dgm:t>
        <a:bodyPr/>
        <a:lstStyle/>
        <a:p>
          <a:endParaRPr lang="en-US"/>
        </a:p>
      </dgm:t>
    </dgm:pt>
    <dgm:pt modelId="{B7A98AEC-5EB9-4803-964B-34A22FAA0480}" type="sibTrans" cxnId="{FE05CE60-158C-41DF-A1D4-049F160FD098}">
      <dgm:prSet/>
      <dgm:spPr/>
      <dgm:t>
        <a:bodyPr/>
        <a:lstStyle/>
        <a:p>
          <a:endParaRPr lang="en-US"/>
        </a:p>
      </dgm:t>
    </dgm:pt>
    <dgm:pt modelId="{0E271FDB-F4A4-4520-B0A4-FA32EC1255E9}">
      <dgm:prSet/>
      <dgm:spPr/>
      <dgm:t>
        <a:bodyPr/>
        <a:lstStyle/>
        <a:p>
          <a:pPr>
            <a:lnSpc>
              <a:spcPct val="100000"/>
            </a:lnSpc>
          </a:pPr>
          <a:r>
            <a:rPr lang="en-US"/>
            <a:t>To achieve a total assembly time reduction of 4 seconds, we need to identify which section can be optimized with minimal impact on defect rates. </a:t>
          </a:r>
        </a:p>
      </dgm:t>
    </dgm:pt>
    <dgm:pt modelId="{C98937A8-9ED5-45A2-B77E-A3EBCCAA5068}" type="parTrans" cxnId="{FD4AD614-0A57-463D-AA00-8E80BA872D45}">
      <dgm:prSet/>
      <dgm:spPr/>
      <dgm:t>
        <a:bodyPr/>
        <a:lstStyle/>
        <a:p>
          <a:endParaRPr lang="en-US"/>
        </a:p>
      </dgm:t>
    </dgm:pt>
    <dgm:pt modelId="{017571FE-C5FC-4D92-AFAC-250A34EE6084}" type="sibTrans" cxnId="{FD4AD614-0A57-463D-AA00-8E80BA872D45}">
      <dgm:prSet/>
      <dgm:spPr/>
      <dgm:t>
        <a:bodyPr/>
        <a:lstStyle/>
        <a:p>
          <a:endParaRPr lang="en-US"/>
        </a:p>
      </dgm:t>
    </dgm:pt>
    <dgm:pt modelId="{61860506-0A0D-4178-9F75-8AA19797175D}">
      <dgm:prSet/>
      <dgm:spPr/>
      <dgm:t>
        <a:bodyPr/>
        <a:lstStyle/>
        <a:p>
          <a:pPr>
            <a:lnSpc>
              <a:spcPct val="100000"/>
            </a:lnSpc>
          </a:pPr>
          <a:r>
            <a:rPr lang="en-US"/>
            <a:t>It's important to note that reducing cycle time will also lead to an increase in headcount costs</a:t>
          </a:r>
        </a:p>
      </dgm:t>
    </dgm:pt>
    <dgm:pt modelId="{D49C0F92-AED5-4ECF-B18A-C1E878B4168C}" type="parTrans" cxnId="{1361D627-99B0-4E62-9434-29DA6A0A1788}">
      <dgm:prSet/>
      <dgm:spPr/>
      <dgm:t>
        <a:bodyPr/>
        <a:lstStyle/>
        <a:p>
          <a:endParaRPr lang="en-US"/>
        </a:p>
      </dgm:t>
    </dgm:pt>
    <dgm:pt modelId="{B1CC4046-E99F-4C72-BACB-53F9972A3A95}" type="sibTrans" cxnId="{1361D627-99B0-4E62-9434-29DA6A0A1788}">
      <dgm:prSet/>
      <dgm:spPr/>
      <dgm:t>
        <a:bodyPr/>
        <a:lstStyle/>
        <a:p>
          <a:endParaRPr lang="en-US"/>
        </a:p>
      </dgm:t>
    </dgm:pt>
    <dgm:pt modelId="{AADD97B2-CA4A-416E-8125-89A643FD43C4}" type="pres">
      <dgm:prSet presAssocID="{8B491CD2-30AA-46BC-BB3A-79D73F829A2E}" presName="root" presStyleCnt="0">
        <dgm:presLayoutVars>
          <dgm:dir/>
          <dgm:resizeHandles val="exact"/>
        </dgm:presLayoutVars>
      </dgm:prSet>
      <dgm:spPr/>
    </dgm:pt>
    <dgm:pt modelId="{CD49D27C-9ACB-4E7D-B211-ACCEF3093375}" type="pres">
      <dgm:prSet presAssocID="{15B6528E-C17F-4072-BE5D-B7F74206D6F8}" presName="compNode" presStyleCnt="0"/>
      <dgm:spPr/>
    </dgm:pt>
    <dgm:pt modelId="{4832786F-3116-4C60-86EE-972C74D94885}" type="pres">
      <dgm:prSet presAssocID="{15B6528E-C17F-4072-BE5D-B7F74206D6F8}" presName="bgRect" presStyleLbl="bgShp" presStyleIdx="0" presStyleCnt="5"/>
      <dgm:spPr/>
    </dgm:pt>
    <dgm:pt modelId="{CA75680C-D2F5-4971-8275-BD54816020E2}" type="pres">
      <dgm:prSet presAssocID="{15B6528E-C17F-4072-BE5D-B7F74206D6F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E51D6E2E-0782-4789-AE1F-8F87EFCF50B2}" type="pres">
      <dgm:prSet presAssocID="{15B6528E-C17F-4072-BE5D-B7F74206D6F8}" presName="spaceRect" presStyleCnt="0"/>
      <dgm:spPr/>
    </dgm:pt>
    <dgm:pt modelId="{577DA092-0985-45A1-AFB1-252881C28D9F}" type="pres">
      <dgm:prSet presAssocID="{15B6528E-C17F-4072-BE5D-B7F74206D6F8}" presName="parTx" presStyleLbl="revTx" presStyleIdx="0" presStyleCnt="5">
        <dgm:presLayoutVars>
          <dgm:chMax val="0"/>
          <dgm:chPref val="0"/>
        </dgm:presLayoutVars>
      </dgm:prSet>
      <dgm:spPr/>
    </dgm:pt>
    <dgm:pt modelId="{6D6C5D33-72B4-4883-B433-FD2CAF5154ED}" type="pres">
      <dgm:prSet presAssocID="{304EFB93-AAF6-425B-97F2-7C9C933EE02F}" presName="sibTrans" presStyleCnt="0"/>
      <dgm:spPr/>
    </dgm:pt>
    <dgm:pt modelId="{EB425F7F-0421-42EA-BDCF-4A775B3F5CA5}" type="pres">
      <dgm:prSet presAssocID="{98AF6AFD-D30A-4572-ABA7-AE17918F566D}" presName="compNode" presStyleCnt="0"/>
      <dgm:spPr/>
    </dgm:pt>
    <dgm:pt modelId="{5FF41DBA-2BA6-42FE-8666-477B1672D649}" type="pres">
      <dgm:prSet presAssocID="{98AF6AFD-D30A-4572-ABA7-AE17918F566D}" presName="bgRect" presStyleLbl="bgShp" presStyleIdx="1" presStyleCnt="5"/>
      <dgm:spPr/>
    </dgm:pt>
    <dgm:pt modelId="{089DF451-402C-420B-A4B0-2DCAAA80A12A}" type="pres">
      <dgm:prSet presAssocID="{98AF6AFD-D30A-4572-ABA7-AE17918F566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94AC72B7-080A-4AF0-B752-D0733751858D}" type="pres">
      <dgm:prSet presAssocID="{98AF6AFD-D30A-4572-ABA7-AE17918F566D}" presName="spaceRect" presStyleCnt="0"/>
      <dgm:spPr/>
    </dgm:pt>
    <dgm:pt modelId="{BAC9476C-A15B-4840-97F2-30CB1580C53F}" type="pres">
      <dgm:prSet presAssocID="{98AF6AFD-D30A-4572-ABA7-AE17918F566D}" presName="parTx" presStyleLbl="revTx" presStyleIdx="1" presStyleCnt="5">
        <dgm:presLayoutVars>
          <dgm:chMax val="0"/>
          <dgm:chPref val="0"/>
        </dgm:presLayoutVars>
      </dgm:prSet>
      <dgm:spPr/>
    </dgm:pt>
    <dgm:pt modelId="{E179079E-365C-4232-9004-746025ABB91A}" type="pres">
      <dgm:prSet presAssocID="{17230EC4-C0A0-4B58-B9FB-8D5BF57B33BC}" presName="sibTrans" presStyleCnt="0"/>
      <dgm:spPr/>
    </dgm:pt>
    <dgm:pt modelId="{E298D84A-6DFC-420B-8328-F61CBFCA362E}" type="pres">
      <dgm:prSet presAssocID="{DC8EAF48-93EA-4509-9560-ABF8883C69D7}" presName="compNode" presStyleCnt="0"/>
      <dgm:spPr/>
    </dgm:pt>
    <dgm:pt modelId="{9050C13A-F224-4A75-962F-8E37B0E9FDD9}" type="pres">
      <dgm:prSet presAssocID="{DC8EAF48-93EA-4509-9560-ABF8883C69D7}" presName="bgRect" presStyleLbl="bgShp" presStyleIdx="2" presStyleCnt="5"/>
      <dgm:spPr/>
    </dgm:pt>
    <dgm:pt modelId="{70F3E595-1E72-414E-9A0A-A67DD35093CA}" type="pres">
      <dgm:prSet presAssocID="{DC8EAF48-93EA-4509-9560-ABF8883C69D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nce Steps"/>
        </a:ext>
      </dgm:extLst>
    </dgm:pt>
    <dgm:pt modelId="{F2C1E683-A7DE-4F31-9549-0256F0B833CD}" type="pres">
      <dgm:prSet presAssocID="{DC8EAF48-93EA-4509-9560-ABF8883C69D7}" presName="spaceRect" presStyleCnt="0"/>
      <dgm:spPr/>
    </dgm:pt>
    <dgm:pt modelId="{60B04DFA-B214-4623-8ACF-E1E0E9EAE6C2}" type="pres">
      <dgm:prSet presAssocID="{DC8EAF48-93EA-4509-9560-ABF8883C69D7}" presName="parTx" presStyleLbl="revTx" presStyleIdx="2" presStyleCnt="5">
        <dgm:presLayoutVars>
          <dgm:chMax val="0"/>
          <dgm:chPref val="0"/>
        </dgm:presLayoutVars>
      </dgm:prSet>
      <dgm:spPr/>
    </dgm:pt>
    <dgm:pt modelId="{DD2B7B74-2481-4C34-8003-7E1BB5B96765}" type="pres">
      <dgm:prSet presAssocID="{B7A98AEC-5EB9-4803-964B-34A22FAA0480}" presName="sibTrans" presStyleCnt="0"/>
      <dgm:spPr/>
    </dgm:pt>
    <dgm:pt modelId="{CBF707CC-7BAB-41F4-B09E-5705CE054667}" type="pres">
      <dgm:prSet presAssocID="{0E271FDB-F4A4-4520-B0A4-FA32EC1255E9}" presName="compNode" presStyleCnt="0"/>
      <dgm:spPr/>
    </dgm:pt>
    <dgm:pt modelId="{F18713D3-C473-481A-AEEF-DB50DAC84F2E}" type="pres">
      <dgm:prSet presAssocID="{0E271FDB-F4A4-4520-B0A4-FA32EC1255E9}" presName="bgRect" presStyleLbl="bgShp" presStyleIdx="3" presStyleCnt="5"/>
      <dgm:spPr/>
    </dgm:pt>
    <dgm:pt modelId="{18FB52DA-D99F-4DA7-8819-F6C893BFE08A}" type="pres">
      <dgm:prSet presAssocID="{0E271FDB-F4A4-4520-B0A4-FA32EC1255E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0BC2E76F-3711-4494-87A7-83064FFF247A}" type="pres">
      <dgm:prSet presAssocID="{0E271FDB-F4A4-4520-B0A4-FA32EC1255E9}" presName="spaceRect" presStyleCnt="0"/>
      <dgm:spPr/>
    </dgm:pt>
    <dgm:pt modelId="{BB24116D-3BFA-4ED2-A784-7F8FBEFCB354}" type="pres">
      <dgm:prSet presAssocID="{0E271FDB-F4A4-4520-B0A4-FA32EC1255E9}" presName="parTx" presStyleLbl="revTx" presStyleIdx="3" presStyleCnt="5">
        <dgm:presLayoutVars>
          <dgm:chMax val="0"/>
          <dgm:chPref val="0"/>
        </dgm:presLayoutVars>
      </dgm:prSet>
      <dgm:spPr/>
    </dgm:pt>
    <dgm:pt modelId="{D2A639B5-3F79-485C-A56F-9A9ABA98A96D}" type="pres">
      <dgm:prSet presAssocID="{017571FE-C5FC-4D92-AFAC-250A34EE6084}" presName="sibTrans" presStyleCnt="0"/>
      <dgm:spPr/>
    </dgm:pt>
    <dgm:pt modelId="{DEE74954-DE3A-4247-9581-61B4DFE9032C}" type="pres">
      <dgm:prSet presAssocID="{61860506-0A0D-4178-9F75-8AA19797175D}" presName="compNode" presStyleCnt="0"/>
      <dgm:spPr/>
    </dgm:pt>
    <dgm:pt modelId="{74183397-5D2F-4ABE-B49E-C43910CE5819}" type="pres">
      <dgm:prSet presAssocID="{61860506-0A0D-4178-9F75-8AA19797175D}" presName="bgRect" presStyleLbl="bgShp" presStyleIdx="4" presStyleCnt="5"/>
      <dgm:spPr/>
    </dgm:pt>
    <dgm:pt modelId="{CC39A5C6-B73D-45EF-BAD6-8603A5E6A24A}" type="pres">
      <dgm:prSet presAssocID="{61860506-0A0D-4178-9F75-8AA1979717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B2632680-39D9-4E1D-8AE4-0D087711EB40}" type="pres">
      <dgm:prSet presAssocID="{61860506-0A0D-4178-9F75-8AA19797175D}" presName="spaceRect" presStyleCnt="0"/>
      <dgm:spPr/>
    </dgm:pt>
    <dgm:pt modelId="{9347235C-BFCF-4D56-80DB-4918BDDA91A5}" type="pres">
      <dgm:prSet presAssocID="{61860506-0A0D-4178-9F75-8AA19797175D}" presName="parTx" presStyleLbl="revTx" presStyleIdx="4" presStyleCnt="5">
        <dgm:presLayoutVars>
          <dgm:chMax val="0"/>
          <dgm:chPref val="0"/>
        </dgm:presLayoutVars>
      </dgm:prSet>
      <dgm:spPr/>
    </dgm:pt>
  </dgm:ptLst>
  <dgm:cxnLst>
    <dgm:cxn modelId="{FD4AD614-0A57-463D-AA00-8E80BA872D45}" srcId="{8B491CD2-30AA-46BC-BB3A-79D73F829A2E}" destId="{0E271FDB-F4A4-4520-B0A4-FA32EC1255E9}" srcOrd="3" destOrd="0" parTransId="{C98937A8-9ED5-45A2-B77E-A3EBCCAA5068}" sibTransId="{017571FE-C5FC-4D92-AFAC-250A34EE6084}"/>
    <dgm:cxn modelId="{1361D627-99B0-4E62-9434-29DA6A0A1788}" srcId="{8B491CD2-30AA-46BC-BB3A-79D73F829A2E}" destId="{61860506-0A0D-4178-9F75-8AA19797175D}" srcOrd="4" destOrd="0" parTransId="{D49C0F92-AED5-4ECF-B18A-C1E878B4168C}" sibTransId="{B1CC4046-E99F-4C72-BACB-53F9972A3A95}"/>
    <dgm:cxn modelId="{51044E34-9C12-4CD5-9AA4-A819411AD669}" srcId="{8B491CD2-30AA-46BC-BB3A-79D73F829A2E}" destId="{98AF6AFD-D30A-4572-ABA7-AE17918F566D}" srcOrd="1" destOrd="0" parTransId="{6C961C87-D157-4E56-B898-840832066DF3}" sibTransId="{17230EC4-C0A0-4B58-B9FB-8D5BF57B33BC}"/>
    <dgm:cxn modelId="{FE05CE60-158C-41DF-A1D4-049F160FD098}" srcId="{8B491CD2-30AA-46BC-BB3A-79D73F829A2E}" destId="{DC8EAF48-93EA-4509-9560-ABF8883C69D7}" srcOrd="2" destOrd="0" parTransId="{2180F0C6-3D17-45B8-B3DD-34915C4C6318}" sibTransId="{B7A98AEC-5EB9-4803-964B-34A22FAA0480}"/>
    <dgm:cxn modelId="{7BFB966A-FD98-4B19-B023-C3CFFD59F012}" type="presOf" srcId="{61860506-0A0D-4178-9F75-8AA19797175D}" destId="{9347235C-BFCF-4D56-80DB-4918BDDA91A5}" srcOrd="0" destOrd="0" presId="urn:microsoft.com/office/officeart/2018/2/layout/IconVerticalSolidList"/>
    <dgm:cxn modelId="{F499D684-7647-4878-A0DF-62FF65B386B2}" type="presOf" srcId="{15B6528E-C17F-4072-BE5D-B7F74206D6F8}" destId="{577DA092-0985-45A1-AFB1-252881C28D9F}" srcOrd="0" destOrd="0" presId="urn:microsoft.com/office/officeart/2018/2/layout/IconVerticalSolidList"/>
    <dgm:cxn modelId="{C540F9AE-C0EA-4B3E-ABEA-D6E1DE912438}" type="presOf" srcId="{8B491CD2-30AA-46BC-BB3A-79D73F829A2E}" destId="{AADD97B2-CA4A-416E-8125-89A643FD43C4}" srcOrd="0" destOrd="0" presId="urn:microsoft.com/office/officeart/2018/2/layout/IconVerticalSolidList"/>
    <dgm:cxn modelId="{FC09B5C6-8D5F-4BA0-ACF9-EB4D2C98CE40}" type="presOf" srcId="{DC8EAF48-93EA-4509-9560-ABF8883C69D7}" destId="{60B04DFA-B214-4623-8ACF-E1E0E9EAE6C2}" srcOrd="0" destOrd="0" presId="urn:microsoft.com/office/officeart/2018/2/layout/IconVerticalSolidList"/>
    <dgm:cxn modelId="{B56E05EA-6AB5-43E2-83AA-7A5D2C68B22F}" type="presOf" srcId="{98AF6AFD-D30A-4572-ABA7-AE17918F566D}" destId="{BAC9476C-A15B-4840-97F2-30CB1580C53F}" srcOrd="0" destOrd="0" presId="urn:microsoft.com/office/officeart/2018/2/layout/IconVerticalSolidList"/>
    <dgm:cxn modelId="{0888E6EB-2425-40E5-8E9C-86C1C557CDC7}" srcId="{8B491CD2-30AA-46BC-BB3A-79D73F829A2E}" destId="{15B6528E-C17F-4072-BE5D-B7F74206D6F8}" srcOrd="0" destOrd="0" parTransId="{F1DE8357-79CB-405A-AAB0-115CD60CDD79}" sibTransId="{304EFB93-AAF6-425B-97F2-7C9C933EE02F}"/>
    <dgm:cxn modelId="{4824B1FC-A6AB-4A22-8C8B-BF3CE6772BCE}" type="presOf" srcId="{0E271FDB-F4A4-4520-B0A4-FA32EC1255E9}" destId="{BB24116D-3BFA-4ED2-A784-7F8FBEFCB354}" srcOrd="0" destOrd="0" presId="urn:microsoft.com/office/officeart/2018/2/layout/IconVerticalSolidList"/>
    <dgm:cxn modelId="{9649D444-1F38-4B52-B23E-A8755336C33A}" type="presParOf" srcId="{AADD97B2-CA4A-416E-8125-89A643FD43C4}" destId="{CD49D27C-9ACB-4E7D-B211-ACCEF3093375}" srcOrd="0" destOrd="0" presId="urn:microsoft.com/office/officeart/2018/2/layout/IconVerticalSolidList"/>
    <dgm:cxn modelId="{1CFE266D-951C-405F-8249-3C99D514606A}" type="presParOf" srcId="{CD49D27C-9ACB-4E7D-B211-ACCEF3093375}" destId="{4832786F-3116-4C60-86EE-972C74D94885}" srcOrd="0" destOrd="0" presId="urn:microsoft.com/office/officeart/2018/2/layout/IconVerticalSolidList"/>
    <dgm:cxn modelId="{0E34BFCC-6C06-40A1-9292-236DD550897D}" type="presParOf" srcId="{CD49D27C-9ACB-4E7D-B211-ACCEF3093375}" destId="{CA75680C-D2F5-4971-8275-BD54816020E2}" srcOrd="1" destOrd="0" presId="urn:microsoft.com/office/officeart/2018/2/layout/IconVerticalSolidList"/>
    <dgm:cxn modelId="{C2FA7C76-C184-454F-82E9-46D78A33E2A6}" type="presParOf" srcId="{CD49D27C-9ACB-4E7D-B211-ACCEF3093375}" destId="{E51D6E2E-0782-4789-AE1F-8F87EFCF50B2}" srcOrd="2" destOrd="0" presId="urn:microsoft.com/office/officeart/2018/2/layout/IconVerticalSolidList"/>
    <dgm:cxn modelId="{D062641E-CFB4-4B7C-8B5E-C193C5E5DB4A}" type="presParOf" srcId="{CD49D27C-9ACB-4E7D-B211-ACCEF3093375}" destId="{577DA092-0985-45A1-AFB1-252881C28D9F}" srcOrd="3" destOrd="0" presId="urn:microsoft.com/office/officeart/2018/2/layout/IconVerticalSolidList"/>
    <dgm:cxn modelId="{09C85351-49E0-45E8-BD0A-AF518C650FCC}" type="presParOf" srcId="{AADD97B2-CA4A-416E-8125-89A643FD43C4}" destId="{6D6C5D33-72B4-4883-B433-FD2CAF5154ED}" srcOrd="1" destOrd="0" presId="urn:microsoft.com/office/officeart/2018/2/layout/IconVerticalSolidList"/>
    <dgm:cxn modelId="{237D4E9F-2617-4B6C-9FD6-E35749D4F52C}" type="presParOf" srcId="{AADD97B2-CA4A-416E-8125-89A643FD43C4}" destId="{EB425F7F-0421-42EA-BDCF-4A775B3F5CA5}" srcOrd="2" destOrd="0" presId="urn:microsoft.com/office/officeart/2018/2/layout/IconVerticalSolidList"/>
    <dgm:cxn modelId="{9EEA60A0-1778-43FF-8B6C-9B540FFEF410}" type="presParOf" srcId="{EB425F7F-0421-42EA-BDCF-4A775B3F5CA5}" destId="{5FF41DBA-2BA6-42FE-8666-477B1672D649}" srcOrd="0" destOrd="0" presId="urn:microsoft.com/office/officeart/2018/2/layout/IconVerticalSolidList"/>
    <dgm:cxn modelId="{B646D6D2-DEE5-44D4-BB68-17D424F11478}" type="presParOf" srcId="{EB425F7F-0421-42EA-BDCF-4A775B3F5CA5}" destId="{089DF451-402C-420B-A4B0-2DCAAA80A12A}" srcOrd="1" destOrd="0" presId="urn:microsoft.com/office/officeart/2018/2/layout/IconVerticalSolidList"/>
    <dgm:cxn modelId="{A9898DA8-94E6-4ADA-BC18-EAE9F7822F46}" type="presParOf" srcId="{EB425F7F-0421-42EA-BDCF-4A775B3F5CA5}" destId="{94AC72B7-080A-4AF0-B752-D0733751858D}" srcOrd="2" destOrd="0" presId="urn:microsoft.com/office/officeart/2018/2/layout/IconVerticalSolidList"/>
    <dgm:cxn modelId="{26FFDC41-6EB3-4291-A636-451FB7D6BAA6}" type="presParOf" srcId="{EB425F7F-0421-42EA-BDCF-4A775B3F5CA5}" destId="{BAC9476C-A15B-4840-97F2-30CB1580C53F}" srcOrd="3" destOrd="0" presId="urn:microsoft.com/office/officeart/2018/2/layout/IconVerticalSolidList"/>
    <dgm:cxn modelId="{4EF18E5B-D704-4604-A202-C5B388BC7066}" type="presParOf" srcId="{AADD97B2-CA4A-416E-8125-89A643FD43C4}" destId="{E179079E-365C-4232-9004-746025ABB91A}" srcOrd="3" destOrd="0" presId="urn:microsoft.com/office/officeart/2018/2/layout/IconVerticalSolidList"/>
    <dgm:cxn modelId="{9DA7C8BF-099E-4FB4-9689-3CD98CA25F8D}" type="presParOf" srcId="{AADD97B2-CA4A-416E-8125-89A643FD43C4}" destId="{E298D84A-6DFC-420B-8328-F61CBFCA362E}" srcOrd="4" destOrd="0" presId="urn:microsoft.com/office/officeart/2018/2/layout/IconVerticalSolidList"/>
    <dgm:cxn modelId="{1A5A23F9-87E2-4D76-B043-04FF2AF7FF5E}" type="presParOf" srcId="{E298D84A-6DFC-420B-8328-F61CBFCA362E}" destId="{9050C13A-F224-4A75-962F-8E37B0E9FDD9}" srcOrd="0" destOrd="0" presId="urn:microsoft.com/office/officeart/2018/2/layout/IconVerticalSolidList"/>
    <dgm:cxn modelId="{5FF04DED-6D08-4182-8BBA-D39A2CB10DB5}" type="presParOf" srcId="{E298D84A-6DFC-420B-8328-F61CBFCA362E}" destId="{70F3E595-1E72-414E-9A0A-A67DD35093CA}" srcOrd="1" destOrd="0" presId="urn:microsoft.com/office/officeart/2018/2/layout/IconVerticalSolidList"/>
    <dgm:cxn modelId="{1FECF442-39CD-4013-8F86-CBCB25CDD4C0}" type="presParOf" srcId="{E298D84A-6DFC-420B-8328-F61CBFCA362E}" destId="{F2C1E683-A7DE-4F31-9549-0256F0B833CD}" srcOrd="2" destOrd="0" presId="urn:microsoft.com/office/officeart/2018/2/layout/IconVerticalSolidList"/>
    <dgm:cxn modelId="{10527ED1-9A82-4B37-91E8-05664E6B9230}" type="presParOf" srcId="{E298D84A-6DFC-420B-8328-F61CBFCA362E}" destId="{60B04DFA-B214-4623-8ACF-E1E0E9EAE6C2}" srcOrd="3" destOrd="0" presId="urn:microsoft.com/office/officeart/2018/2/layout/IconVerticalSolidList"/>
    <dgm:cxn modelId="{5C81E6C5-BD0D-49D9-9018-A13BBCB3DE72}" type="presParOf" srcId="{AADD97B2-CA4A-416E-8125-89A643FD43C4}" destId="{DD2B7B74-2481-4C34-8003-7E1BB5B96765}" srcOrd="5" destOrd="0" presId="urn:microsoft.com/office/officeart/2018/2/layout/IconVerticalSolidList"/>
    <dgm:cxn modelId="{4413727E-AC37-407F-A41E-D448F0E00AFB}" type="presParOf" srcId="{AADD97B2-CA4A-416E-8125-89A643FD43C4}" destId="{CBF707CC-7BAB-41F4-B09E-5705CE054667}" srcOrd="6" destOrd="0" presId="urn:microsoft.com/office/officeart/2018/2/layout/IconVerticalSolidList"/>
    <dgm:cxn modelId="{49EC1F2C-B6BE-4FCA-9AAC-B1954B1AA839}" type="presParOf" srcId="{CBF707CC-7BAB-41F4-B09E-5705CE054667}" destId="{F18713D3-C473-481A-AEEF-DB50DAC84F2E}" srcOrd="0" destOrd="0" presId="urn:microsoft.com/office/officeart/2018/2/layout/IconVerticalSolidList"/>
    <dgm:cxn modelId="{80D5D1AB-D809-4492-9045-97B87E4CFF73}" type="presParOf" srcId="{CBF707CC-7BAB-41F4-B09E-5705CE054667}" destId="{18FB52DA-D99F-4DA7-8819-F6C893BFE08A}" srcOrd="1" destOrd="0" presId="urn:microsoft.com/office/officeart/2018/2/layout/IconVerticalSolidList"/>
    <dgm:cxn modelId="{76E1ABC0-D24C-4099-806A-B4620B528E09}" type="presParOf" srcId="{CBF707CC-7BAB-41F4-B09E-5705CE054667}" destId="{0BC2E76F-3711-4494-87A7-83064FFF247A}" srcOrd="2" destOrd="0" presId="urn:microsoft.com/office/officeart/2018/2/layout/IconVerticalSolidList"/>
    <dgm:cxn modelId="{A34858F5-CD69-425F-80FF-DF5103565782}" type="presParOf" srcId="{CBF707CC-7BAB-41F4-B09E-5705CE054667}" destId="{BB24116D-3BFA-4ED2-A784-7F8FBEFCB354}" srcOrd="3" destOrd="0" presId="urn:microsoft.com/office/officeart/2018/2/layout/IconVerticalSolidList"/>
    <dgm:cxn modelId="{434E67D5-C595-45E1-AD26-DEC7B744A4EE}" type="presParOf" srcId="{AADD97B2-CA4A-416E-8125-89A643FD43C4}" destId="{D2A639B5-3F79-485C-A56F-9A9ABA98A96D}" srcOrd="7" destOrd="0" presId="urn:microsoft.com/office/officeart/2018/2/layout/IconVerticalSolidList"/>
    <dgm:cxn modelId="{C3E8789A-B5AE-4A76-B049-BAD6D3435A37}" type="presParOf" srcId="{AADD97B2-CA4A-416E-8125-89A643FD43C4}" destId="{DEE74954-DE3A-4247-9581-61B4DFE9032C}" srcOrd="8" destOrd="0" presId="urn:microsoft.com/office/officeart/2018/2/layout/IconVerticalSolidList"/>
    <dgm:cxn modelId="{07F362E5-4348-49E5-8224-E55BD84AEF1B}" type="presParOf" srcId="{DEE74954-DE3A-4247-9581-61B4DFE9032C}" destId="{74183397-5D2F-4ABE-B49E-C43910CE5819}" srcOrd="0" destOrd="0" presId="urn:microsoft.com/office/officeart/2018/2/layout/IconVerticalSolidList"/>
    <dgm:cxn modelId="{471D3D53-639B-48A3-908E-F78974FEDD74}" type="presParOf" srcId="{DEE74954-DE3A-4247-9581-61B4DFE9032C}" destId="{CC39A5C6-B73D-45EF-BAD6-8603A5E6A24A}" srcOrd="1" destOrd="0" presId="urn:microsoft.com/office/officeart/2018/2/layout/IconVerticalSolidList"/>
    <dgm:cxn modelId="{7AAE1E20-675E-49BF-94BF-18D5730297AC}" type="presParOf" srcId="{DEE74954-DE3A-4247-9581-61B4DFE9032C}" destId="{B2632680-39D9-4E1D-8AE4-0D087711EB40}" srcOrd="2" destOrd="0" presId="urn:microsoft.com/office/officeart/2018/2/layout/IconVerticalSolidList"/>
    <dgm:cxn modelId="{57806366-E45B-462C-8F61-808DA3680037}" type="presParOf" srcId="{DEE74954-DE3A-4247-9581-61B4DFE9032C}" destId="{9347235C-BFCF-4D56-80DB-4918BDDA91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E728F-C93B-BD41-9394-90120DD23CE6}">
      <dsp:nvSpPr>
        <dsp:cNvPr id="0" name=""/>
        <dsp:cNvSpPr/>
      </dsp:nvSpPr>
      <dsp:spPr>
        <a:xfrm rot="5400000">
          <a:off x="-232261" y="232794"/>
          <a:ext cx="1548407" cy="1083885"/>
        </a:xfrm>
        <a:prstGeom prst="chevron">
          <a:avLst/>
        </a:prstGeom>
        <a:solidFill>
          <a:schemeClr val="accent6"/>
        </a:soli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Decision Support</a:t>
          </a:r>
        </a:p>
      </dsp:txBody>
      <dsp:txXfrm rot="-5400000">
        <a:off x="1" y="542476"/>
        <a:ext cx="1083885" cy="464522"/>
      </dsp:txXfrm>
    </dsp:sp>
    <dsp:sp modelId="{5A841205-6AF9-B348-A19E-0041100F4B1E}">
      <dsp:nvSpPr>
        <dsp:cNvPr id="0" name=""/>
        <dsp:cNvSpPr/>
      </dsp:nvSpPr>
      <dsp:spPr>
        <a:xfrm rot="5400000">
          <a:off x="2944470" y="-1860051"/>
          <a:ext cx="1006464" cy="472763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6350" rIns="6350" bIns="6350" numCol="1" spcCol="1270" anchor="ctr" anchorCtr="0">
          <a:noAutofit/>
        </a:bodyPr>
        <a:lstStyle/>
        <a:p>
          <a:pPr marL="117475" lvl="1" indent="-117475" algn="l" defTabSz="444500">
            <a:lnSpc>
              <a:spcPct val="90000"/>
            </a:lnSpc>
            <a:spcBef>
              <a:spcPct val="0"/>
            </a:spcBef>
            <a:spcAft>
              <a:spcPct val="15000"/>
            </a:spcAft>
            <a:buFont typeface="Wingdings" pitchFamily="2" charset="2"/>
            <a:buChar char="§"/>
            <a:tabLst/>
          </a:pPr>
          <a:r>
            <a:rPr lang="en-US" sz="1000" kern="1200"/>
            <a:t>machines provide some basic tools to support human decision making,    such as alerts, analytics and data exploration. The decisions themselves are made entirely by humans</a:t>
          </a:r>
        </a:p>
      </dsp:txBody>
      <dsp:txXfrm rot="-5400000">
        <a:off x="1083885" y="49666"/>
        <a:ext cx="4678502" cy="908200"/>
      </dsp:txXfrm>
    </dsp:sp>
    <dsp:sp modelId="{291170F6-A7B7-534B-808C-935D99DB8A0A}">
      <dsp:nvSpPr>
        <dsp:cNvPr id="0" name=""/>
        <dsp:cNvSpPr/>
      </dsp:nvSpPr>
      <dsp:spPr>
        <a:xfrm rot="5400000">
          <a:off x="-232261" y="1586337"/>
          <a:ext cx="1548407" cy="1083885"/>
        </a:xfrm>
        <a:prstGeom prst="chevron">
          <a:avLst/>
        </a:prstGeom>
        <a:solidFill>
          <a:schemeClr val="accent6"/>
        </a:soli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Decision Augmentation</a:t>
          </a:r>
        </a:p>
      </dsp:txBody>
      <dsp:txXfrm rot="-5400000">
        <a:off x="1" y="1896019"/>
        <a:ext cx="1083885" cy="464522"/>
      </dsp:txXfrm>
    </dsp:sp>
    <dsp:sp modelId="{FB0FA43E-57E8-424C-A33F-5685176C08CA}">
      <dsp:nvSpPr>
        <dsp:cNvPr id="0" name=""/>
        <dsp:cNvSpPr/>
      </dsp:nvSpPr>
      <dsp:spPr>
        <a:xfrm rot="5400000">
          <a:off x="2944470" y="-506508"/>
          <a:ext cx="1006464" cy="472763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6350" rIns="6350" bIns="6350" numCol="1" spcCol="1270" anchor="ctr" anchorCtr="0">
          <a:noAutofit/>
        </a:bodyPr>
        <a:lstStyle/>
        <a:p>
          <a:pPr marL="117475" lvl="1" indent="-117475" algn="l" defTabSz="444500">
            <a:lnSpc>
              <a:spcPct val="90000"/>
            </a:lnSpc>
            <a:spcBef>
              <a:spcPct val="0"/>
            </a:spcBef>
            <a:spcAft>
              <a:spcPct val="15000"/>
            </a:spcAft>
            <a:buFont typeface="Wingdings" pitchFamily="2" charset="2"/>
            <a:buChar char="§"/>
            <a:tabLst/>
          </a:pPr>
          <a:r>
            <a:rPr lang="en-US" sz="1000" kern="1200"/>
            <a:t>machines play a larger and more proactive role in the decision process. They analyze the data and generate recommendations and predictions for decision-makers to review and validate. Humans can make decisions based on the machine’s suggestions, or they can work cooperatively with the machine to amend the recommendation.</a:t>
          </a:r>
        </a:p>
        <a:p>
          <a:pPr marL="57150" lvl="1" indent="0" algn="l" defTabSz="444500">
            <a:lnSpc>
              <a:spcPct val="90000"/>
            </a:lnSpc>
            <a:spcBef>
              <a:spcPct val="0"/>
            </a:spcBef>
            <a:spcAft>
              <a:spcPct val="15000"/>
            </a:spcAft>
            <a:buChar char="•"/>
          </a:pPr>
          <a:endParaRPr lang="en-US" sz="1000" kern="1200"/>
        </a:p>
      </dsp:txBody>
      <dsp:txXfrm rot="-5400000">
        <a:off x="1083885" y="1403209"/>
        <a:ext cx="4678502" cy="908200"/>
      </dsp:txXfrm>
    </dsp:sp>
    <dsp:sp modelId="{B7C72D09-D223-A74C-BE57-05DCE6EF5E9B}">
      <dsp:nvSpPr>
        <dsp:cNvPr id="0" name=""/>
        <dsp:cNvSpPr/>
      </dsp:nvSpPr>
      <dsp:spPr>
        <a:xfrm rot="5400000">
          <a:off x="-232261" y="2939881"/>
          <a:ext cx="1548407" cy="1083885"/>
        </a:xfrm>
        <a:prstGeom prst="chevron">
          <a:avLst/>
        </a:prstGeom>
        <a:solidFill>
          <a:schemeClr val="accent6"/>
        </a:soli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Decision Automation</a:t>
          </a:r>
        </a:p>
      </dsp:txBody>
      <dsp:txXfrm rot="-5400000">
        <a:off x="1" y="3249563"/>
        <a:ext cx="1083885" cy="464522"/>
      </dsp:txXfrm>
    </dsp:sp>
    <dsp:sp modelId="{5B44F23E-C559-2841-AC35-153DF66346EB}">
      <dsp:nvSpPr>
        <dsp:cNvPr id="0" name=""/>
        <dsp:cNvSpPr/>
      </dsp:nvSpPr>
      <dsp:spPr>
        <a:xfrm rot="5400000">
          <a:off x="2944470" y="847034"/>
          <a:ext cx="1006464" cy="472763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6350" rIns="6350" bIns="6350" numCol="1" spcCol="1270" anchor="ctr" anchorCtr="0">
          <a:noAutofit/>
        </a:bodyPr>
        <a:lstStyle/>
        <a:p>
          <a:pPr marL="117475" lvl="1" indent="-117475" algn="l" defTabSz="444500">
            <a:lnSpc>
              <a:spcPct val="90000"/>
            </a:lnSpc>
            <a:spcBef>
              <a:spcPct val="0"/>
            </a:spcBef>
            <a:spcAft>
              <a:spcPct val="15000"/>
            </a:spcAft>
            <a:buFont typeface="Wingdings" pitchFamily="2" charset="2"/>
            <a:buChar char="§"/>
            <a:tabLst/>
          </a:pPr>
          <a:r>
            <a:rPr lang="en-US" sz="1000" kern="1200"/>
            <a:t>machines perform both the decision step and the execution step autonomously. Humans have a high-level overview, monitoring the risks and any unusual activity and regularly reviewing outcomes to improve the system.</a:t>
          </a:r>
        </a:p>
      </dsp:txBody>
      <dsp:txXfrm rot="-5400000">
        <a:off x="1083885" y="2756751"/>
        <a:ext cx="4678502" cy="908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2786F-3116-4C60-86EE-972C74D94885}">
      <dsp:nvSpPr>
        <dsp:cNvPr id="0" name=""/>
        <dsp:cNvSpPr/>
      </dsp:nvSpPr>
      <dsp:spPr>
        <a:xfrm>
          <a:off x="0" y="3313"/>
          <a:ext cx="10558800" cy="705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5680C-D2F5-4971-8275-BD54816020E2}">
      <dsp:nvSpPr>
        <dsp:cNvPr id="0" name=""/>
        <dsp:cNvSpPr/>
      </dsp:nvSpPr>
      <dsp:spPr>
        <a:xfrm>
          <a:off x="213472" y="162094"/>
          <a:ext cx="388132" cy="3881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7DA092-0985-45A1-AFB1-252881C28D9F}">
      <dsp:nvSpPr>
        <dsp:cNvPr id="0" name=""/>
        <dsp:cNvSpPr/>
      </dsp:nvSpPr>
      <dsp:spPr>
        <a:xfrm>
          <a:off x="815078" y="3313"/>
          <a:ext cx="9743721" cy="70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686" tIns="74686" rIns="74686" bIns="74686" numCol="1" spcCol="1270" anchor="ctr" anchorCtr="0">
          <a:noAutofit/>
        </a:bodyPr>
        <a:lstStyle/>
        <a:p>
          <a:pPr marL="0" lvl="0" indent="0" algn="l" defTabSz="755650">
            <a:lnSpc>
              <a:spcPct val="100000"/>
            </a:lnSpc>
            <a:spcBef>
              <a:spcPct val="0"/>
            </a:spcBef>
            <a:spcAft>
              <a:spcPct val="35000"/>
            </a:spcAft>
            <a:buNone/>
          </a:pPr>
          <a:r>
            <a:rPr lang="en-US" sz="1700" kern="1200"/>
            <a:t>A production line consists of two sections with potential defect sources: pre-assembly and assembly</a:t>
          </a:r>
        </a:p>
      </dsp:txBody>
      <dsp:txXfrm>
        <a:off x="815078" y="3313"/>
        <a:ext cx="9743721" cy="705695"/>
      </dsp:txXfrm>
    </dsp:sp>
    <dsp:sp modelId="{5FF41DBA-2BA6-42FE-8666-477B1672D649}">
      <dsp:nvSpPr>
        <dsp:cNvPr id="0" name=""/>
        <dsp:cNvSpPr/>
      </dsp:nvSpPr>
      <dsp:spPr>
        <a:xfrm>
          <a:off x="0" y="885432"/>
          <a:ext cx="10558800" cy="705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DF451-402C-420B-A4B0-2DCAAA80A12A}">
      <dsp:nvSpPr>
        <dsp:cNvPr id="0" name=""/>
        <dsp:cNvSpPr/>
      </dsp:nvSpPr>
      <dsp:spPr>
        <a:xfrm>
          <a:off x="213472" y="1044214"/>
          <a:ext cx="388132" cy="3881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C9476C-A15B-4840-97F2-30CB1580C53F}">
      <dsp:nvSpPr>
        <dsp:cNvPr id="0" name=""/>
        <dsp:cNvSpPr/>
      </dsp:nvSpPr>
      <dsp:spPr>
        <a:xfrm>
          <a:off x="815078" y="885432"/>
          <a:ext cx="9743721" cy="70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686" tIns="74686" rIns="74686" bIns="74686" numCol="1" spcCol="1270" anchor="ctr" anchorCtr="0">
          <a:noAutofit/>
        </a:bodyPr>
        <a:lstStyle/>
        <a:p>
          <a:pPr marL="0" lvl="0" indent="0" algn="l" defTabSz="755650">
            <a:lnSpc>
              <a:spcPct val="100000"/>
            </a:lnSpc>
            <a:spcBef>
              <a:spcPct val="0"/>
            </a:spcBef>
            <a:spcAft>
              <a:spcPct val="35000"/>
            </a:spcAft>
            <a:buNone/>
          </a:pPr>
          <a:r>
            <a:rPr lang="en-US" sz="1700" i="1" kern="1200"/>
            <a:t>Pre-assembly </a:t>
          </a:r>
          <a:r>
            <a:rPr lang="en-US" sz="1700" kern="1200"/>
            <a:t>takes 40 seconds with an Overall Equipment Effectiveness (OEE) rate of 88%</a:t>
          </a:r>
        </a:p>
      </dsp:txBody>
      <dsp:txXfrm>
        <a:off x="815078" y="885432"/>
        <a:ext cx="9743721" cy="705695"/>
      </dsp:txXfrm>
    </dsp:sp>
    <dsp:sp modelId="{9050C13A-F224-4A75-962F-8E37B0E9FDD9}">
      <dsp:nvSpPr>
        <dsp:cNvPr id="0" name=""/>
        <dsp:cNvSpPr/>
      </dsp:nvSpPr>
      <dsp:spPr>
        <a:xfrm>
          <a:off x="0" y="1767552"/>
          <a:ext cx="10558800" cy="705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3E595-1E72-414E-9A0A-A67DD35093CA}">
      <dsp:nvSpPr>
        <dsp:cNvPr id="0" name=""/>
        <dsp:cNvSpPr/>
      </dsp:nvSpPr>
      <dsp:spPr>
        <a:xfrm>
          <a:off x="213472" y="1926333"/>
          <a:ext cx="388132" cy="3881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B04DFA-B214-4623-8ACF-E1E0E9EAE6C2}">
      <dsp:nvSpPr>
        <dsp:cNvPr id="0" name=""/>
        <dsp:cNvSpPr/>
      </dsp:nvSpPr>
      <dsp:spPr>
        <a:xfrm>
          <a:off x="815078" y="1767552"/>
          <a:ext cx="9743721" cy="70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686" tIns="74686" rIns="74686" bIns="74686" numCol="1" spcCol="1270" anchor="ctr" anchorCtr="0">
          <a:noAutofit/>
        </a:bodyPr>
        <a:lstStyle/>
        <a:p>
          <a:pPr marL="0" lvl="0" indent="0" algn="l" defTabSz="755650">
            <a:lnSpc>
              <a:spcPct val="100000"/>
            </a:lnSpc>
            <a:spcBef>
              <a:spcPct val="0"/>
            </a:spcBef>
            <a:spcAft>
              <a:spcPct val="35000"/>
            </a:spcAft>
            <a:buNone/>
          </a:pPr>
          <a:r>
            <a:rPr lang="en-US" sz="1700" i="1" kern="1200"/>
            <a:t>Assembly</a:t>
          </a:r>
          <a:r>
            <a:rPr lang="en-US" sz="1700" kern="1200"/>
            <a:t>, on the other hand, takes 44 seconds but has a lower OEE rate of 80.1%</a:t>
          </a:r>
        </a:p>
      </dsp:txBody>
      <dsp:txXfrm>
        <a:off x="815078" y="1767552"/>
        <a:ext cx="9743721" cy="705695"/>
      </dsp:txXfrm>
    </dsp:sp>
    <dsp:sp modelId="{F18713D3-C473-481A-AEEF-DB50DAC84F2E}">
      <dsp:nvSpPr>
        <dsp:cNvPr id="0" name=""/>
        <dsp:cNvSpPr/>
      </dsp:nvSpPr>
      <dsp:spPr>
        <a:xfrm>
          <a:off x="0" y="2649671"/>
          <a:ext cx="10558800" cy="705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FB52DA-D99F-4DA7-8819-F6C893BFE08A}">
      <dsp:nvSpPr>
        <dsp:cNvPr id="0" name=""/>
        <dsp:cNvSpPr/>
      </dsp:nvSpPr>
      <dsp:spPr>
        <a:xfrm>
          <a:off x="213472" y="2808453"/>
          <a:ext cx="388132" cy="3881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24116D-3BFA-4ED2-A784-7F8FBEFCB354}">
      <dsp:nvSpPr>
        <dsp:cNvPr id="0" name=""/>
        <dsp:cNvSpPr/>
      </dsp:nvSpPr>
      <dsp:spPr>
        <a:xfrm>
          <a:off x="815078" y="2649671"/>
          <a:ext cx="9743721" cy="70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686" tIns="74686" rIns="74686" bIns="74686" numCol="1" spcCol="1270" anchor="ctr" anchorCtr="0">
          <a:noAutofit/>
        </a:bodyPr>
        <a:lstStyle/>
        <a:p>
          <a:pPr marL="0" lvl="0" indent="0" algn="l" defTabSz="755650">
            <a:lnSpc>
              <a:spcPct val="100000"/>
            </a:lnSpc>
            <a:spcBef>
              <a:spcPct val="0"/>
            </a:spcBef>
            <a:spcAft>
              <a:spcPct val="35000"/>
            </a:spcAft>
            <a:buNone/>
          </a:pPr>
          <a:r>
            <a:rPr lang="en-US" sz="1700" kern="1200"/>
            <a:t>To achieve a total assembly time reduction of 4 seconds, we need to identify which section can be optimized with minimal impact on defect rates. </a:t>
          </a:r>
        </a:p>
      </dsp:txBody>
      <dsp:txXfrm>
        <a:off x="815078" y="2649671"/>
        <a:ext cx="9743721" cy="705695"/>
      </dsp:txXfrm>
    </dsp:sp>
    <dsp:sp modelId="{74183397-5D2F-4ABE-B49E-C43910CE5819}">
      <dsp:nvSpPr>
        <dsp:cNvPr id="0" name=""/>
        <dsp:cNvSpPr/>
      </dsp:nvSpPr>
      <dsp:spPr>
        <a:xfrm>
          <a:off x="0" y="3531791"/>
          <a:ext cx="10558800" cy="705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39A5C6-B73D-45EF-BAD6-8603A5E6A24A}">
      <dsp:nvSpPr>
        <dsp:cNvPr id="0" name=""/>
        <dsp:cNvSpPr/>
      </dsp:nvSpPr>
      <dsp:spPr>
        <a:xfrm>
          <a:off x="213472" y="3690572"/>
          <a:ext cx="388132" cy="3881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7235C-BFCF-4D56-80DB-4918BDDA91A5}">
      <dsp:nvSpPr>
        <dsp:cNvPr id="0" name=""/>
        <dsp:cNvSpPr/>
      </dsp:nvSpPr>
      <dsp:spPr>
        <a:xfrm>
          <a:off x="815078" y="3531791"/>
          <a:ext cx="9743721" cy="70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686" tIns="74686" rIns="74686" bIns="74686" numCol="1" spcCol="1270" anchor="ctr" anchorCtr="0">
          <a:noAutofit/>
        </a:bodyPr>
        <a:lstStyle/>
        <a:p>
          <a:pPr marL="0" lvl="0" indent="0" algn="l" defTabSz="755650">
            <a:lnSpc>
              <a:spcPct val="100000"/>
            </a:lnSpc>
            <a:spcBef>
              <a:spcPct val="0"/>
            </a:spcBef>
            <a:spcAft>
              <a:spcPct val="35000"/>
            </a:spcAft>
            <a:buNone/>
          </a:pPr>
          <a:r>
            <a:rPr lang="en-US" sz="1700" kern="1200"/>
            <a:t>It's important to note that reducing cycle time will also lead to an increase in headcount costs</a:t>
          </a:r>
        </a:p>
      </dsp:txBody>
      <dsp:txXfrm>
        <a:off x="815078" y="3531791"/>
        <a:ext cx="9743721" cy="70569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26.06.2024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astcompany.com/90203073/why-google-defined-a-new-discipline-to-help-humans-make-decision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amo.alibaba.com/labs/decision-intelligenc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0375" fontAlgn="auto">
              <a:spcAft>
                <a:spcPts val="0"/>
              </a:spcAft>
            </a:pPr>
            <a:br>
              <a:rPr lang="en-US" sz="1000">
                <a:solidFill>
                  <a:srgbClr val="FFFFFF"/>
                </a:solidFill>
                <a:highlight>
                  <a:srgbClr val="000000"/>
                </a:highlight>
              </a:rPr>
            </a:br>
            <a:br>
              <a:rPr lang="en-US">
                <a:solidFill>
                  <a:srgbClr val="FFFFFF"/>
                </a:solidFill>
                <a:highlight>
                  <a:srgbClr val="000000"/>
                </a:highlight>
              </a:rPr>
            </a:br>
            <a:endParaRPr lang="en-US">
              <a:solidFill>
                <a:srgbClr val="FFFFFF"/>
              </a:solidFill>
              <a:highlight>
                <a:srgbClr val="000000"/>
              </a:highlight>
            </a:endParaRPr>
          </a:p>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1</a:t>
            </a:fld>
            <a:endParaRPr lang="de-DE"/>
          </a:p>
        </p:txBody>
      </p:sp>
    </p:spTree>
    <p:extLst>
      <p:ext uri="{BB962C8B-B14F-4D97-AF65-F5344CB8AC3E}">
        <p14:creationId xmlns:p14="http://schemas.microsoft.com/office/powerpoint/2010/main" val="3699693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21</a:t>
            </a:fld>
            <a:endParaRPr lang="de-DE"/>
          </a:p>
        </p:txBody>
      </p:sp>
    </p:spTree>
    <p:extLst>
      <p:ext uri="{BB962C8B-B14F-4D97-AF65-F5344CB8AC3E}">
        <p14:creationId xmlns:p14="http://schemas.microsoft.com/office/powerpoint/2010/main" val="424272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cognitive architectures fit in the NeSy picture? With cognitive models we can build systems that replicate human decision makers – transform into triangle</a:t>
            </a:r>
          </a:p>
        </p:txBody>
      </p:sp>
      <p:sp>
        <p:nvSpPr>
          <p:cNvPr id="4" name="Slide Number Placeholder 3"/>
          <p:cNvSpPr>
            <a:spLocks noGrp="1"/>
          </p:cNvSpPr>
          <p:nvPr>
            <p:ph type="sldNum" sz="quarter" idx="5"/>
          </p:nvPr>
        </p:nvSpPr>
        <p:spPr/>
        <p:txBody>
          <a:bodyPr/>
          <a:lstStyle/>
          <a:p>
            <a:fld id="{492D48B2-9EB0-4B37-9B35-FC11E2EA535A}" type="slidenum">
              <a:rPr lang="de-DE" smtClean="0"/>
              <a:t>24</a:t>
            </a:fld>
            <a:endParaRPr lang="de-DE"/>
          </a:p>
        </p:txBody>
      </p:sp>
    </p:spTree>
    <p:extLst>
      <p:ext uri="{BB962C8B-B14F-4D97-AF65-F5344CB8AC3E}">
        <p14:creationId xmlns:p14="http://schemas.microsoft.com/office/powerpoint/2010/main" val="2937559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location focuses on specific research topics</a:t>
            </a:r>
          </a:p>
        </p:txBody>
      </p:sp>
      <p:sp>
        <p:nvSpPr>
          <p:cNvPr id="4" name="Slide Number Placeholder 3"/>
          <p:cNvSpPr>
            <a:spLocks noGrp="1"/>
          </p:cNvSpPr>
          <p:nvPr>
            <p:ph type="sldNum" sz="quarter" idx="5"/>
          </p:nvPr>
        </p:nvSpPr>
        <p:spPr/>
        <p:txBody>
          <a:bodyPr/>
          <a:lstStyle/>
          <a:p>
            <a:fld id="{492D48B2-9EB0-4B37-9B35-FC11E2EA535A}" type="slidenum">
              <a:rPr lang="de-DE" smtClean="0"/>
              <a:t>26</a:t>
            </a:fld>
            <a:endParaRPr lang="de-DE"/>
          </a:p>
        </p:txBody>
      </p:sp>
    </p:spTree>
    <p:extLst>
      <p:ext uri="{BB962C8B-B14F-4D97-AF65-F5344CB8AC3E}">
        <p14:creationId xmlns:p14="http://schemas.microsoft.com/office/powerpoint/2010/main" val="79479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3</a:t>
            </a:fld>
            <a:endParaRPr lang="de-DE"/>
          </a:p>
        </p:txBody>
      </p:sp>
    </p:spTree>
    <p:extLst>
      <p:ext uri="{BB962C8B-B14F-4D97-AF65-F5344CB8AC3E}">
        <p14:creationId xmlns:p14="http://schemas.microsoft.com/office/powerpoint/2010/main" val="334744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4</a:t>
            </a:fld>
            <a:endParaRPr lang="de-DE"/>
          </a:p>
        </p:txBody>
      </p:sp>
    </p:spTree>
    <p:extLst>
      <p:ext uri="{BB962C8B-B14F-4D97-AF65-F5344CB8AC3E}">
        <p14:creationId xmlns:p14="http://schemas.microsoft.com/office/powerpoint/2010/main" val="4177255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 is being adopted by the largest companies in the world. </a:t>
            </a:r>
            <a:r>
              <a:rPr lang="en-US">
                <a:hlinkClick r:id="rId3" tooltip="https://www.fastcompany.com/90203073/why-google-defined-a-new-discipline-to-help-humans-make-decisions"/>
              </a:rPr>
              <a:t>Google</a:t>
            </a:r>
            <a:r>
              <a:rPr lang="en-US"/>
              <a:t> has created a department-bridging team of 17,000 employees to work in DI. </a:t>
            </a:r>
            <a:r>
              <a:rPr lang="en-US">
                <a:hlinkClick r:id="rId4" tooltip="https://damo.alibaba.com/labs/decision-intelligence"/>
              </a:rPr>
              <a:t>Alibaba</a:t>
            </a:r>
            <a:r>
              <a:rPr lang="en-US"/>
              <a:t> recently founded its own Decision Intelligence Lab to improve efficiency and reduce costs in areas such as content recommendation, inventory pricing, data analytics, asset allocation and capital arrangement.</a:t>
            </a:r>
          </a:p>
          <a:p>
            <a:r>
              <a:rPr lang="en-US"/>
              <a:t>Our clients Unilever and Reckitt Benckiser (RB) have both used DI technology to improve their supply chain. RB began using DI (also called “cognitive automation”) in its operations in 2018. Their aim was to make more data-driven decisions, notably using forecasting for their supply chain. Unilever’s approach was to ease employees’ workflows while promoting innovative new careers instead of simple data-entry-like tasks. Both companies also used the technology to make fast and responsive supply-chain decisions. This was strategically important in response to the sudden shifts in demand during the early months of the Covid-19 pandemic. To meet this shifting demand, the companies became more agile, optimizing their S&amp;OP cycle from weeks to days or even hours.</a:t>
            </a:r>
          </a:p>
          <a:p>
            <a:r>
              <a:rPr lang="en-US"/>
              <a:t>Today, while most companies have tried to transform with AI, they all face the same issues: difficulties in scaling their transformations and generating the expected business impact. Decision intelligence helps provide this capacity. Have you already started your decision transformation?</a:t>
            </a:r>
          </a:p>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5</a:t>
            </a:fld>
            <a:endParaRPr lang="de-DE"/>
          </a:p>
        </p:txBody>
      </p:sp>
    </p:spTree>
    <p:extLst>
      <p:ext uri="{BB962C8B-B14F-4D97-AF65-F5344CB8AC3E}">
        <p14:creationId xmlns:p14="http://schemas.microsoft.com/office/powerpoint/2010/main" val="690242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8</a:t>
            </a:fld>
            <a:endParaRPr lang="de-DE"/>
          </a:p>
        </p:txBody>
      </p:sp>
    </p:spTree>
    <p:extLst>
      <p:ext uri="{BB962C8B-B14F-4D97-AF65-F5344CB8AC3E}">
        <p14:creationId xmlns:p14="http://schemas.microsoft.com/office/powerpoint/2010/main" val="4192951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are looking for stable processes: they have small fluctuations in the processes  </a:t>
            </a:r>
            <a:r>
              <a:rPr lang="en-US">
                <a:sym typeface="Wingdings" pitchFamily="2" charset="2"/>
              </a:rPr>
              <a:t> no flexibility / no robustness (of a line). </a:t>
            </a:r>
          </a:p>
          <a:p>
            <a:endParaRPr lang="en-US">
              <a:sym typeface="Wingdings" pitchFamily="2" charset="2"/>
            </a:endParaRPr>
          </a:p>
          <a:p>
            <a:r>
              <a:rPr lang="en-US">
                <a:sym typeface="Wingdings" pitchFamily="2" charset="2"/>
              </a:rPr>
              <a:t>E.g.: Cycle time needs to be cut. </a:t>
            </a:r>
          </a:p>
          <a:p>
            <a:endParaRPr lang="en-US">
              <a:sym typeface="Wingdings" pitchFamily="2" charset="2"/>
            </a:endParaRPr>
          </a:p>
          <a:p>
            <a:r>
              <a:rPr lang="en-US">
                <a:sym typeface="Wingdings" pitchFamily="2" charset="2"/>
              </a:rPr>
              <a:t>Thomas:</a:t>
            </a:r>
          </a:p>
          <a:p>
            <a:endParaRPr lang="en-US">
              <a:sym typeface="Wingdings" pitchFamily="2" charset="2"/>
            </a:endParaRPr>
          </a:p>
          <a:p>
            <a:pPr marL="171450" indent="-171450">
              <a:buFontTx/>
              <a:buChar char="-"/>
            </a:pPr>
            <a:r>
              <a:rPr lang="en-US">
                <a:sym typeface="Wingdings" pitchFamily="2" charset="2"/>
              </a:rPr>
              <a:t>You can help us to understand us what is the most possible solution to improve x</a:t>
            </a:r>
          </a:p>
          <a:p>
            <a:pPr marL="171450" indent="-171450">
              <a:buFontTx/>
              <a:buChar char="-"/>
            </a:pPr>
            <a:r>
              <a:rPr lang="en-US">
                <a:sym typeface="Wingdings" pitchFamily="2" charset="2"/>
              </a:rPr>
              <a:t>Feedback from many past projects : look for material and then you can improve in the high level (provide EXPERT knowledge without the experts) </a:t>
            </a:r>
          </a:p>
          <a:p>
            <a:pPr marL="171450" indent="-171450">
              <a:buFontTx/>
              <a:buChar char="-"/>
            </a:pPr>
            <a:r>
              <a:rPr lang="en-US">
                <a:sym typeface="Wingdings" pitchFamily="2" charset="2"/>
              </a:rPr>
              <a:t>International Production Networks: same products in different regions  needs to be standardized how the problems are addressed </a:t>
            </a:r>
          </a:p>
          <a:p>
            <a:pPr marL="171450" indent="-171450">
              <a:buFontTx/>
              <a:buChar char="-"/>
            </a:pPr>
            <a:r>
              <a:rPr lang="en-US">
                <a:sym typeface="Wingdings" pitchFamily="2" charset="2"/>
              </a:rPr>
              <a:t>Problem of fluctuations </a:t>
            </a:r>
          </a:p>
          <a:p>
            <a:pPr marL="171450" indent="-171450">
              <a:buFontTx/>
              <a:buChar char="-"/>
            </a:pPr>
            <a:endParaRPr lang="en-US">
              <a:sym typeface="Wingdings" pitchFamily="2" charset="2"/>
            </a:endParaRPr>
          </a:p>
          <a:p>
            <a:pPr marL="171450" indent="-171450">
              <a:buFontTx/>
              <a:buChar char="-"/>
            </a:pPr>
            <a:endParaRPr lang="en-US">
              <a:sym typeface="Wingdings" pitchFamily="2" charset="2"/>
            </a:endParaRPr>
          </a:p>
          <a:p>
            <a:pPr marL="171450" indent="-171450">
              <a:buFontTx/>
              <a:buChar char="-"/>
            </a:pPr>
            <a:r>
              <a:rPr lang="en-US">
                <a:sym typeface="Wingdings" pitchFamily="2" charset="2"/>
              </a:rPr>
              <a:t>KPI slides can be shared by Thomas </a:t>
            </a:r>
          </a:p>
          <a:p>
            <a:pPr marL="171450" indent="-171450">
              <a:buFontTx/>
              <a:buChar char="-"/>
            </a:pPr>
            <a:r>
              <a:rPr lang="en-US">
                <a:sym typeface="Wingdings" pitchFamily="2" charset="2"/>
              </a:rPr>
              <a:t>Data from which plants? </a:t>
            </a:r>
          </a:p>
          <a:p>
            <a:pPr marL="171450" indent="-171450">
              <a:buFontTx/>
              <a:buChar char="-"/>
            </a:pPr>
            <a:r>
              <a:rPr lang="en-US">
                <a:sym typeface="Wingdings" pitchFamily="2" charset="2"/>
              </a:rPr>
              <a:t>Is there a plant in NA that can help here?</a:t>
            </a:r>
          </a:p>
          <a:p>
            <a:pPr marL="171450" indent="-171450">
              <a:buFontTx/>
              <a:buChar char="-"/>
            </a:pPr>
            <a:endParaRPr lang="en-US">
              <a:sym typeface="Wingdings" pitchFamily="2" charset="2"/>
            </a:endParaRPr>
          </a:p>
          <a:p>
            <a:pPr marL="171450" indent="-171450">
              <a:buFontTx/>
              <a:buChar char="-"/>
            </a:pPr>
            <a:r>
              <a:rPr lang="en-US" b="1">
                <a:sym typeface="Wingdings" pitchFamily="2" charset="2"/>
              </a:rPr>
              <a:t>Every plant that produces has a value stream (Charleston/Anderson) - Look at the BPS contact. </a:t>
            </a:r>
          </a:p>
          <a:p>
            <a:pPr marL="171450" indent="-171450">
              <a:buFontTx/>
              <a:buChar char="-"/>
            </a:pPr>
            <a:endParaRPr lang="en-US">
              <a:sym typeface="Wingdings" pitchFamily="2" charset="2"/>
            </a:endParaRPr>
          </a:p>
          <a:p>
            <a:pPr marL="171450" indent="-171450">
              <a:buFontTx/>
              <a:buChar char="-"/>
            </a:pPr>
            <a:r>
              <a:rPr lang="en-US">
                <a:sym typeface="Wingdings" pitchFamily="2" charset="2"/>
              </a:rPr>
              <a:t>All PS projects in Charleston use </a:t>
            </a:r>
            <a:r>
              <a:rPr lang="en-US" err="1">
                <a:sym typeface="Wingdings" pitchFamily="2" charset="2"/>
              </a:rPr>
              <a:t>MyMeasure</a:t>
            </a:r>
            <a:r>
              <a:rPr lang="en-US">
                <a:sym typeface="Wingdings" pitchFamily="2" charset="2"/>
              </a:rPr>
              <a:t> (useful to look at the projects that exist) </a:t>
            </a:r>
          </a:p>
          <a:p>
            <a:pPr marL="171450" indent="-171450">
              <a:buFontTx/>
              <a:buChar char="-"/>
            </a:pPr>
            <a:r>
              <a:rPr lang="en-US">
                <a:sym typeface="Wingdings" pitchFamily="2" charset="2"/>
              </a:rPr>
              <a:t>Central part of BPS should be involved </a:t>
            </a:r>
          </a:p>
          <a:p>
            <a:pPr marL="171450" indent="-171450">
              <a:buFontTx/>
              <a:buChar char="-"/>
            </a:pPr>
            <a:endParaRPr lang="en-US">
              <a:sym typeface="Wingdings" pitchFamily="2" charset="2"/>
            </a:endParaRPr>
          </a:p>
          <a:p>
            <a:pPr marL="171450" indent="-171450">
              <a:buFontTx/>
              <a:buChar char="-"/>
            </a:pPr>
            <a:r>
              <a:rPr lang="en-US">
                <a:sym typeface="Wingdings" pitchFamily="2" charset="2"/>
              </a:rPr>
              <a:t>SEND INVITE TO THOMAS AND JOHANNES </a:t>
            </a:r>
          </a:p>
        </p:txBody>
      </p:sp>
      <p:sp>
        <p:nvSpPr>
          <p:cNvPr id="4" name="Slide Number Placeholder 3"/>
          <p:cNvSpPr>
            <a:spLocks noGrp="1"/>
          </p:cNvSpPr>
          <p:nvPr>
            <p:ph type="sldNum" sz="quarter" idx="5"/>
          </p:nvPr>
        </p:nvSpPr>
        <p:spPr/>
        <p:txBody>
          <a:bodyPr/>
          <a:lstStyle/>
          <a:p>
            <a:fld id="{492D48B2-9EB0-4B37-9B35-FC11E2EA535A}" type="slidenum">
              <a:rPr lang="de-DE" smtClean="0"/>
              <a:t>9</a:t>
            </a:fld>
            <a:endParaRPr lang="de-DE"/>
          </a:p>
        </p:txBody>
      </p:sp>
    </p:spTree>
    <p:extLst>
      <p:ext uri="{BB962C8B-B14F-4D97-AF65-F5344CB8AC3E}">
        <p14:creationId xmlns:p14="http://schemas.microsoft.com/office/powerpoint/2010/main" val="1664545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Boyd, John R. "The essence of winning and losing." </a:t>
            </a:r>
            <a:r>
              <a:rPr lang="en-US" sz="800" i="1"/>
              <a:t>Unpublished lecture notes</a:t>
            </a:r>
            <a:r>
              <a:rPr lang="en-US" sz="800"/>
              <a:t> 12, no. 23 (1996): 123-125.</a:t>
            </a:r>
          </a:p>
          <a:p>
            <a:endParaRPr lang="en-US">
              <a:sym typeface="Wingdings" pitchFamily="2" charset="2"/>
            </a:endParaRPr>
          </a:p>
        </p:txBody>
      </p:sp>
      <p:sp>
        <p:nvSpPr>
          <p:cNvPr id="4" name="Slide Number Placeholder 3"/>
          <p:cNvSpPr>
            <a:spLocks noGrp="1"/>
          </p:cNvSpPr>
          <p:nvPr>
            <p:ph type="sldNum" sz="quarter" idx="5"/>
          </p:nvPr>
        </p:nvSpPr>
        <p:spPr/>
        <p:txBody>
          <a:bodyPr/>
          <a:lstStyle/>
          <a:p>
            <a:fld id="{492D48B2-9EB0-4B37-9B35-FC11E2EA535A}" type="slidenum">
              <a:rPr lang="de-DE" smtClean="0"/>
              <a:t>10</a:t>
            </a:fld>
            <a:endParaRPr lang="de-DE"/>
          </a:p>
        </p:txBody>
      </p:sp>
    </p:spTree>
    <p:extLst>
      <p:ext uri="{BB962C8B-B14F-4D97-AF65-F5344CB8AC3E}">
        <p14:creationId xmlns:p14="http://schemas.microsoft.com/office/powerpoint/2010/main" val="2391670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13</a:t>
            </a:fld>
            <a:endParaRPr lang="de-DE"/>
          </a:p>
        </p:txBody>
      </p:sp>
    </p:spTree>
    <p:extLst>
      <p:ext uri="{BB962C8B-B14F-4D97-AF65-F5344CB8AC3E}">
        <p14:creationId xmlns:p14="http://schemas.microsoft.com/office/powerpoint/2010/main" val="608344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sz="1200"/>
              <a:t>LLMs: prediction based on word distribution at massive scale, </a:t>
            </a:r>
            <a:r>
              <a:rPr lang="en-US" sz="1200" u="sng"/>
              <a:t>no high-level reasoning </a:t>
            </a:r>
          </a:p>
          <a:p>
            <a:r>
              <a:rPr lang="en-US" sz="1200" b="1"/>
              <a:t>Neuro-Symbolic LLMs: knowledge infusion provides more context, </a:t>
            </a:r>
            <a:r>
              <a:rPr lang="en-US" sz="1200" u="sng"/>
              <a:t>no high-level reasoning</a:t>
            </a:r>
          </a:p>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20</a:t>
            </a:fld>
            <a:endParaRPr lang="de-DE"/>
          </a:p>
        </p:txBody>
      </p:sp>
    </p:spTree>
    <p:extLst>
      <p:ext uri="{BB962C8B-B14F-4D97-AF65-F5344CB8AC3E}">
        <p14:creationId xmlns:p14="http://schemas.microsoft.com/office/powerpoint/2010/main" val="325806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Präsentationstitel</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Abteilung, Datum</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extLst>
    <p:ext uri="{DCECCB84-F9BA-43D5-87BE-67443E8EF086}">
      <p15:sldGuideLst xmlns:p15="http://schemas.microsoft.com/office/powerpoint/2012/main">
        <p15:guide id="1" pos="428" userDrawn="1">
          <p15:clr>
            <a:srgbClr val="FBAE40"/>
          </p15:clr>
        </p15:guide>
        <p15:guide id="2" pos="6185" userDrawn="1">
          <p15:clr>
            <a:srgbClr val="FBAE40"/>
          </p15:clr>
        </p15:guide>
        <p15:guide id="3" orient="horz" pos="1290" userDrawn="1">
          <p15:clr>
            <a:srgbClr val="FBAE40"/>
          </p15:clr>
        </p15:guide>
        <p15:guide id="4" orient="horz" pos="2590" userDrawn="1">
          <p15:clr>
            <a:srgbClr val="FBAE40"/>
          </p15:clr>
        </p15:guide>
        <p15:guide id="5" orient="horz" pos="2664" userDrawn="1">
          <p15:clr>
            <a:srgbClr val="FBAE40"/>
          </p15:clr>
        </p15:guide>
        <p15:guide id="6" orient="horz" pos="34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Folienüberschrift hinzufügen</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345567" y="1296000"/>
            <a:ext cx="4861931" cy="416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5759445" y="1295999"/>
            <a:ext cx="4861931" cy="416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109401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Präsentationstitel</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Abteilung, Datum</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extLst>
    <p:ext uri="{DCECCB84-F9BA-43D5-87BE-67443E8EF086}">
      <p15:sldGuideLst xmlns:p15="http://schemas.microsoft.com/office/powerpoint/2012/main">
        <p15:guide id="1" pos="2153" userDrawn="1">
          <p15:clr>
            <a:srgbClr val="FBAE40"/>
          </p15:clr>
        </p15:guide>
        <p15:guide id="2" pos="6491" userDrawn="1">
          <p15:clr>
            <a:srgbClr val="FBAE40"/>
          </p15:clr>
        </p15:guide>
        <p15:guide id="3" orient="horz" pos="2088"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Kapitelüberschrift</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extLst>
    <p:ext uri="{DCECCB84-F9BA-43D5-87BE-67443E8EF086}">
      <p15:sldGuideLst xmlns:p15="http://schemas.microsoft.com/office/powerpoint/2012/main">
        <p15:guide id="1" pos="342" userDrawn="1">
          <p15:clr>
            <a:srgbClr val="FBAE40"/>
          </p15:clr>
        </p15:guide>
        <p15:guide id="2" pos="6165" userDrawn="1">
          <p15:clr>
            <a:srgbClr val="FBAE40"/>
          </p15:clr>
        </p15:guide>
        <p15:guide id="3" orient="horz" pos="1557" userDrawn="1">
          <p15:clr>
            <a:srgbClr val="FBAE40"/>
          </p15:clr>
        </p15:guide>
        <p15:guide id="4" orient="horz" pos="28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Kapitelüberschrift</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extLst>
    <p:ext uri="{DCECCB84-F9BA-43D5-87BE-67443E8EF086}">
      <p15:sldGuideLst xmlns:p15="http://schemas.microsoft.com/office/powerpoint/2012/main">
        <p15:guide id="1" pos="2064" userDrawn="1">
          <p15:clr>
            <a:srgbClr val="FBAE40"/>
          </p15:clr>
        </p15:guide>
        <p15:guide id="2" pos="6165"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Tree>
    <p:extLst>
      <p:ext uri="{BB962C8B-B14F-4D97-AF65-F5344CB8AC3E}">
        <p14:creationId xmlns:p14="http://schemas.microsoft.com/office/powerpoint/2010/main" val="765800943"/>
      </p:ext>
    </p:extLst>
  </p:cSld>
  <p:clrMapOvr>
    <a:masterClrMapping/>
  </p:clrMapOvr>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spTree>
    <p:extLst>
      <p:ext uri="{BB962C8B-B14F-4D97-AF65-F5344CB8AC3E}">
        <p14:creationId xmlns:p14="http://schemas.microsoft.com/office/powerpoint/2010/main" val="764896579"/>
      </p:ext>
    </p:extLst>
  </p:cSld>
  <p:clrMapOvr>
    <a:masterClrMapping/>
  </p:clrMapOvr>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spTree>
    <p:extLst>
      <p:ext uri="{BB962C8B-B14F-4D97-AF65-F5344CB8AC3E}">
        <p14:creationId xmlns:p14="http://schemas.microsoft.com/office/powerpoint/2010/main" val="83206144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extLst>
    <p:ext uri="{DCECCB84-F9BA-43D5-87BE-67443E8EF086}">
      <p15:sldGuideLst xmlns:p15="http://schemas.microsoft.com/office/powerpoint/2012/main">
        <p15:guide id="1" pos="3456" userDrawn="1">
          <p15:clr>
            <a:srgbClr val="FBAE40"/>
          </p15:clr>
        </p15:guide>
        <p15:guide id="2" pos="6784" userDrawn="1">
          <p15:clr>
            <a:srgbClr val="FBAE40"/>
          </p15:clr>
        </p15:guide>
        <p15:guide id="3" orient="horz" pos="250"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w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1"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Folienüberschrift hinzufügen</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endParaRP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endParaRP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23" r:id="rId17"/>
    <p:sldLayoutId id="2147483734" r:id="rId18"/>
    <p:sldLayoutId id="2147483775" r:id="rId19"/>
  </p:sldLayoutIdLst>
  <p:hf hd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hyperlink" Target="https://dl.acm.org/doi/abs/10.1145/3580305.3599246" TargetMode="External"/><Relationship Id="rId3" Type="http://schemas.openxmlformats.org/officeDocument/2006/relationships/image" Target="../media/image24.png"/><Relationship Id="rId7" Type="http://schemas.openxmlformats.org/officeDocument/2006/relationships/hyperlink" Target="https://scholarcommons.sc.edu/aii_fac_pub/599/"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ebooks.iospress.nl/doi/10.3233/SSW200016" TargetMode="External"/><Relationship Id="rId5" Type="http://schemas.openxmlformats.org/officeDocument/2006/relationships/hyperlink" Target="https://aclanthology.org/2022.coling-1.132/" TargetMode="External"/><Relationship Id="rId4" Type="http://schemas.openxmlformats.org/officeDocument/2006/relationships/image" Target="../media/image25.svg"/><Relationship Id="rId9" Type="http://schemas.openxmlformats.org/officeDocument/2006/relationships/hyperlink" Target="https://ojs.aaai.org/index.php/AAAI-SS/article/view/27701"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hyperlink" Target="https://www.google.com/imgres?imgurl=https%3A%2F%2Fwww.cmu.edu%2Fbrand%2Fbrand-guidelines%2Fimages%2Fwordmarksquare-red-600x600.png&amp;tbnid=4bQ0AI-Mur3hhM&amp;vet=12ahUKEwj6rPCc9bSBAxUZnf0HHapcAh0QMygAegQIARB0..i&amp;imgrefurl=https%3A%2F%2Fwww.cmu.edu%2Fbrand%2Fbrand-guidelines%2Fvisual-identity%2Flogos.html&amp;docid=u5AEUBIRidclBM&amp;w=600&amp;h=600&amp;q=cmu%20logo&amp;client=firefox-b-1-e&amp;ved=2ahUKEwj6rPCc9bSBAxUZnf0HHapcAh0QMygAegQIARB0" TargetMode="External"/><Relationship Id="rId7"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3.svg"/><Relationship Id="rId18" Type="http://schemas.openxmlformats.org/officeDocument/2006/relationships/image" Target="../media/image68.svg"/><Relationship Id="rId3" Type="http://schemas.openxmlformats.org/officeDocument/2006/relationships/image" Target="../media/image54.png"/><Relationship Id="rId21" Type="http://schemas.openxmlformats.org/officeDocument/2006/relationships/image" Target="../media/image71.jpeg"/><Relationship Id="rId7" Type="http://schemas.openxmlformats.org/officeDocument/2006/relationships/image" Target="../media/image58.emf"/><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11.xml"/><Relationship Id="rId16" Type="http://schemas.openxmlformats.org/officeDocument/2006/relationships/image" Target="../media/image66.svg"/><Relationship Id="rId20" Type="http://schemas.openxmlformats.org/officeDocument/2006/relationships/image" Target="../media/image70.svg"/><Relationship Id="rId1" Type="http://schemas.openxmlformats.org/officeDocument/2006/relationships/slideLayout" Target="../slideLayouts/slideLayout9.xml"/><Relationship Id="rId6" Type="http://schemas.openxmlformats.org/officeDocument/2006/relationships/image" Target="../media/image57.jpeg"/><Relationship Id="rId11" Type="http://schemas.openxmlformats.org/officeDocument/2006/relationships/image" Target="../media/image26.png"/><Relationship Id="rId5" Type="http://schemas.openxmlformats.org/officeDocument/2006/relationships/image" Target="../media/image56.jpeg"/><Relationship Id="rId15" Type="http://schemas.openxmlformats.org/officeDocument/2006/relationships/image" Target="../media/image65.png"/><Relationship Id="rId10" Type="http://schemas.openxmlformats.org/officeDocument/2006/relationships/image" Target="../media/image61.emf"/><Relationship Id="rId19" Type="http://schemas.openxmlformats.org/officeDocument/2006/relationships/image" Target="../media/image69.png"/><Relationship Id="rId4" Type="http://schemas.openxmlformats.org/officeDocument/2006/relationships/image" Target="../media/image55.png"/><Relationship Id="rId9" Type="http://schemas.openxmlformats.org/officeDocument/2006/relationships/image" Target="../media/image60.emf"/><Relationship Id="rId14" Type="http://schemas.openxmlformats.org/officeDocument/2006/relationships/image" Target="../media/image64.jpeg"/><Relationship Id="rId22" Type="http://schemas.openxmlformats.org/officeDocument/2006/relationships/image" Target="../media/image72.jpeg"/></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9"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6.png"/><Relationship Id="rId15" Type="http://schemas.openxmlformats.org/officeDocument/2006/relationships/image" Target="../media/image23.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 Id="rId1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6015-0187-86B4-D891-1F5654875CED}"/>
              </a:ext>
            </a:extLst>
          </p:cNvPr>
          <p:cNvSpPr>
            <a:spLocks noGrp="1"/>
          </p:cNvSpPr>
          <p:nvPr>
            <p:ph type="ctrTitle"/>
          </p:nvPr>
        </p:nvSpPr>
        <p:spPr>
          <a:xfrm>
            <a:off x="516775" y="2145698"/>
            <a:ext cx="9936073" cy="1507549"/>
          </a:xfrm>
        </p:spPr>
        <p:txBody>
          <a:bodyPr>
            <a:normAutofit/>
          </a:bodyPr>
          <a:lstStyle/>
          <a:p>
            <a:r>
              <a:rPr lang="en-US"/>
              <a:t>Cognitively-Inspired Decision Intelligence for Manufacturing</a:t>
            </a:r>
          </a:p>
        </p:txBody>
      </p:sp>
      <p:sp>
        <p:nvSpPr>
          <p:cNvPr id="6" name="Text Placeholder 5">
            <a:extLst>
              <a:ext uri="{FF2B5EF4-FFF2-40B4-BE49-F238E27FC236}">
                <a16:creationId xmlns:a16="http://schemas.microsoft.com/office/drawing/2014/main" id="{DF7FEFC8-9D33-4D29-ABC3-D85F6F1F2557}"/>
              </a:ext>
            </a:extLst>
          </p:cNvPr>
          <p:cNvSpPr>
            <a:spLocks noGrp="1"/>
          </p:cNvSpPr>
          <p:nvPr>
            <p:ph type="body" sz="quarter" idx="1"/>
          </p:nvPr>
        </p:nvSpPr>
        <p:spPr>
          <a:xfrm>
            <a:off x="547199" y="4070555"/>
            <a:ext cx="9097733" cy="1507549"/>
          </a:xfrm>
        </p:spPr>
        <p:txBody>
          <a:bodyPr>
            <a:normAutofit fontScale="70000" lnSpcReduction="20000"/>
          </a:bodyPr>
          <a:lstStyle/>
          <a:p>
            <a:pPr>
              <a:lnSpc>
                <a:spcPct val="100000"/>
              </a:lnSpc>
              <a:spcBef>
                <a:spcPts val="0"/>
              </a:spcBef>
            </a:pPr>
            <a:r>
              <a:rPr lang="en-US" sz="2000" b="1"/>
              <a:t>Alessandro Oltramari</a:t>
            </a:r>
            <a:r>
              <a:rPr lang="en-US" sz="2000" b="1" baseline="30000"/>
              <a:t>1</a:t>
            </a:r>
            <a:r>
              <a:rPr lang="en-US" sz="2000" b="1"/>
              <a:t> Siyu Wu</a:t>
            </a:r>
            <a:r>
              <a:rPr lang="en-US" sz="2000" b="1" baseline="30000"/>
              <a:t>1,2</a:t>
            </a:r>
          </a:p>
          <a:p>
            <a:pPr>
              <a:lnSpc>
                <a:spcPct val="100000"/>
              </a:lnSpc>
              <a:spcBef>
                <a:spcPts val="0"/>
              </a:spcBef>
            </a:pPr>
            <a:br>
              <a:rPr lang="en-US" sz="2000"/>
            </a:br>
            <a:r>
              <a:rPr lang="en-US" sz="2000" b="1" baseline="30000"/>
              <a:t>1</a:t>
            </a:r>
            <a:r>
              <a:rPr lang="en-US" sz="2000"/>
              <a:t>Bosch Center for Artificial Intelligence</a:t>
            </a:r>
          </a:p>
          <a:p>
            <a:pPr>
              <a:lnSpc>
                <a:spcPct val="100000"/>
              </a:lnSpc>
              <a:spcBef>
                <a:spcPts val="0"/>
              </a:spcBef>
            </a:pPr>
            <a:r>
              <a:rPr lang="en-US" sz="2000"/>
              <a:t>Carnegie Bosch Institute</a:t>
            </a:r>
          </a:p>
          <a:p>
            <a:pPr>
              <a:lnSpc>
                <a:spcPct val="100000"/>
              </a:lnSpc>
              <a:spcBef>
                <a:spcPts val="0"/>
              </a:spcBef>
            </a:pPr>
            <a:r>
              <a:rPr lang="en-US" sz="2000"/>
              <a:t>Pittsburgh, USA</a:t>
            </a:r>
          </a:p>
          <a:p>
            <a:pPr>
              <a:lnSpc>
                <a:spcPct val="100000"/>
              </a:lnSpc>
              <a:spcBef>
                <a:spcPts val="0"/>
              </a:spcBef>
            </a:pPr>
            <a:r>
              <a:rPr lang="en-US" sz="2000" b="1" baseline="30000"/>
              <a:t>2</a:t>
            </a:r>
            <a:r>
              <a:rPr lang="en-US" sz="2000"/>
              <a:t>Penn State University</a:t>
            </a:r>
          </a:p>
          <a:p>
            <a:pPr>
              <a:lnSpc>
                <a:spcPct val="100000"/>
              </a:lnSpc>
              <a:spcBef>
                <a:spcPts val="0"/>
              </a:spcBef>
            </a:pPr>
            <a:r>
              <a:rPr lang="en-US" sz="2000"/>
              <a:t>College of Information Science and Technology</a:t>
            </a:r>
          </a:p>
          <a:p>
            <a:pPr>
              <a:lnSpc>
                <a:spcPct val="100000"/>
              </a:lnSpc>
              <a:spcBef>
                <a:spcPts val="0"/>
              </a:spcBef>
            </a:pPr>
            <a:r>
              <a:rPr lang="en-US" sz="2000"/>
              <a:t>State College, USA</a:t>
            </a:r>
          </a:p>
          <a:p>
            <a:endParaRPr lang="en-US"/>
          </a:p>
          <a:p>
            <a:endParaRPr lang="en-US"/>
          </a:p>
          <a:p>
            <a:endParaRPr lang="en-US"/>
          </a:p>
          <a:p>
            <a:endParaRPr lang="en-US"/>
          </a:p>
        </p:txBody>
      </p:sp>
    </p:spTree>
    <p:custDataLst>
      <p:tags r:id="rId1"/>
    </p:custDataLst>
    <p:extLst>
      <p:ext uri="{BB962C8B-B14F-4D97-AF65-F5344CB8AC3E}">
        <p14:creationId xmlns:p14="http://schemas.microsoft.com/office/powerpoint/2010/main" val="3687502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2DEDE4-C6D5-664D-E3B8-2672183BEB84}"/>
              </a:ext>
            </a:extLst>
          </p:cNvPr>
          <p:cNvSpPr>
            <a:spLocks noGrp="1"/>
          </p:cNvSpPr>
          <p:nvPr>
            <p:ph type="body" sz="quarter" idx="15"/>
          </p:nvPr>
        </p:nvSpPr>
        <p:spPr>
          <a:xfrm>
            <a:off x="205200" y="259200"/>
            <a:ext cx="10558800" cy="388800"/>
          </a:xfrm>
        </p:spPr>
        <p:txBody>
          <a:bodyPr>
            <a:normAutofit/>
          </a:bodyPr>
          <a:lstStyle/>
          <a:p>
            <a:r>
              <a:rPr lang="en-US"/>
              <a:t>Cognitively-Inspired Decision Intelligence for Manufacturing</a:t>
            </a:r>
          </a:p>
        </p:txBody>
      </p:sp>
      <p:sp>
        <p:nvSpPr>
          <p:cNvPr id="3" name="Title 2">
            <a:extLst>
              <a:ext uri="{FF2B5EF4-FFF2-40B4-BE49-F238E27FC236}">
                <a16:creationId xmlns:a16="http://schemas.microsoft.com/office/drawing/2014/main" id="{0B3CAF8A-C72C-4D6D-6873-CCBDB612F689}"/>
              </a:ext>
            </a:extLst>
          </p:cNvPr>
          <p:cNvSpPr>
            <a:spLocks noGrp="1"/>
          </p:cNvSpPr>
          <p:nvPr>
            <p:ph type="title"/>
          </p:nvPr>
        </p:nvSpPr>
        <p:spPr>
          <a:xfrm>
            <a:off x="103600" y="648000"/>
            <a:ext cx="10558800" cy="388800"/>
          </a:xfrm>
        </p:spPr>
        <p:txBody>
          <a:bodyPr anchor="t">
            <a:normAutofit/>
          </a:bodyPr>
          <a:lstStyle/>
          <a:p>
            <a:r>
              <a:rPr lang="en-US"/>
              <a:t> Use Case: Continuous Improvement Process (</a:t>
            </a:r>
            <a:r>
              <a:rPr lang="en-US" b="1">
                <a:latin typeface="Calibri" panose="020F0502020204030204" pitchFamily="34" charset="0"/>
                <a:cs typeface="Calibri" panose="020F0502020204030204" pitchFamily="34" charset="0"/>
              </a:rPr>
              <a:t>CIP</a:t>
            </a:r>
            <a:r>
              <a:rPr lang="en-US"/>
              <a:t>) 	</a:t>
            </a:r>
          </a:p>
        </p:txBody>
      </p:sp>
      <p:sp>
        <p:nvSpPr>
          <p:cNvPr id="4" name="TextBox 3">
            <a:extLst>
              <a:ext uri="{FF2B5EF4-FFF2-40B4-BE49-F238E27FC236}">
                <a16:creationId xmlns:a16="http://schemas.microsoft.com/office/drawing/2014/main" id="{A77B0774-8168-BAB8-C837-7B58BEF06F79}"/>
              </a:ext>
            </a:extLst>
          </p:cNvPr>
          <p:cNvSpPr txBox="1"/>
          <p:nvPr/>
        </p:nvSpPr>
        <p:spPr>
          <a:xfrm>
            <a:off x="11878056" y="2907792"/>
            <a:ext cx="0" cy="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pic>
        <p:nvPicPr>
          <p:cNvPr id="7" name="Picture 2" descr="Decision-Making Tactics for Senior Level Marketers: The OODA Loop">
            <a:extLst>
              <a:ext uri="{FF2B5EF4-FFF2-40B4-BE49-F238E27FC236}">
                <a16:creationId xmlns:a16="http://schemas.microsoft.com/office/drawing/2014/main" id="{C1BBA100-AFA2-375F-08D9-112FCB0EBD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90202" y="1693333"/>
            <a:ext cx="3245714" cy="2434285"/>
          </a:xfrm>
          <a:prstGeom prst="rect">
            <a:avLst/>
          </a:prstGeom>
          <a:solidFill>
            <a:srgbClr val="FFFFFF"/>
          </a:solidFill>
        </p:spPr>
      </p:pic>
      <p:sp>
        <p:nvSpPr>
          <p:cNvPr id="9" name="Rectangle 8">
            <a:extLst>
              <a:ext uri="{FF2B5EF4-FFF2-40B4-BE49-F238E27FC236}">
                <a16:creationId xmlns:a16="http://schemas.microsoft.com/office/drawing/2014/main" id="{9ACF124A-8B9B-EFE3-6978-F80EC8B98E99}"/>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sp>
        <p:nvSpPr>
          <p:cNvPr id="10" name="Slide Number Placeholder 9">
            <a:extLst>
              <a:ext uri="{FF2B5EF4-FFF2-40B4-BE49-F238E27FC236}">
                <a16:creationId xmlns:a16="http://schemas.microsoft.com/office/drawing/2014/main" id="{D047DAF7-380F-2731-8285-DCCEEA64D6B1}"/>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14" name="Content Placeholder 22">
            <a:extLst>
              <a:ext uri="{FF2B5EF4-FFF2-40B4-BE49-F238E27FC236}">
                <a16:creationId xmlns:a16="http://schemas.microsoft.com/office/drawing/2014/main" id="{FD263696-0D07-6B2F-A21B-910E046F6E7B}"/>
              </a:ext>
            </a:extLst>
          </p:cNvPr>
          <p:cNvSpPr txBox="1">
            <a:spLocks/>
          </p:cNvSpPr>
          <p:nvPr/>
        </p:nvSpPr>
        <p:spPr>
          <a:xfrm>
            <a:off x="205199" y="1279733"/>
            <a:ext cx="7562927" cy="4242880"/>
          </a:xfrm>
          <a:prstGeom prst="rect">
            <a:avLst/>
          </a:prstGeom>
        </p:spPr>
        <p:txBody>
          <a:bodyPr vert="horz" lIns="0" tIns="0" rIns="0" bIns="0" rtlCol="0">
            <a:no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lnSpc>
                <a:spcPct val="90000"/>
              </a:lnSpc>
              <a:spcAft>
                <a:spcPts val="0"/>
              </a:spcAft>
            </a:pPr>
            <a:r>
              <a:rPr lang="en-US" sz="1600"/>
              <a:t>Context: </a:t>
            </a:r>
            <a:r>
              <a:rPr lang="en-US" sz="1600" b="1"/>
              <a:t>Flexible manufacturing for optimizing production lines and layouts</a:t>
            </a:r>
          </a:p>
          <a:p>
            <a:pPr lvl="1" fontAlgn="auto">
              <a:lnSpc>
                <a:spcPct val="90000"/>
              </a:lnSpc>
              <a:spcAft>
                <a:spcPts val="0"/>
              </a:spcAft>
            </a:pPr>
            <a:r>
              <a:rPr lang="en-US" sz="1400"/>
              <a:t>Dimensions: quantity, quality, time, cost</a:t>
            </a:r>
          </a:p>
          <a:p>
            <a:pPr fontAlgn="auto">
              <a:lnSpc>
                <a:spcPct val="90000"/>
              </a:lnSpc>
              <a:spcAft>
                <a:spcPts val="0"/>
              </a:spcAft>
            </a:pPr>
            <a:r>
              <a:rPr lang="en-US" sz="1600"/>
              <a:t>Problem: how to optimize operations depends on temporal scales: </a:t>
            </a:r>
            <a:br>
              <a:rPr lang="en-US" sz="1600"/>
            </a:br>
            <a:r>
              <a:rPr lang="en-US" sz="1600" i="1"/>
              <a:t>morning round </a:t>
            </a:r>
            <a:r>
              <a:rPr lang="en-US" sz="1600"/>
              <a:t>(every day) or </a:t>
            </a:r>
            <a:r>
              <a:rPr lang="en-US" sz="1600" i="1"/>
              <a:t>workshop</a:t>
            </a:r>
            <a:r>
              <a:rPr lang="en-US" sz="1600"/>
              <a:t> (every quarter)</a:t>
            </a:r>
          </a:p>
          <a:p>
            <a:pPr lvl="1" fontAlgn="auto">
              <a:lnSpc>
                <a:spcPct val="90000"/>
              </a:lnSpc>
              <a:spcAft>
                <a:spcPts val="0"/>
              </a:spcAft>
            </a:pPr>
            <a:r>
              <a:rPr lang="en-US" sz="1400" i="1"/>
              <a:t>Morning rounds are</a:t>
            </a:r>
            <a:r>
              <a:rPr lang="en-US" sz="1400"/>
              <a:t> time-consuming</a:t>
            </a:r>
          </a:p>
          <a:p>
            <a:pPr lvl="1" fontAlgn="auto">
              <a:lnSpc>
                <a:spcPct val="90000"/>
              </a:lnSpc>
              <a:spcAft>
                <a:spcPts val="0"/>
              </a:spcAft>
            </a:pPr>
            <a:r>
              <a:rPr lang="en-US" sz="1400" i="1"/>
              <a:t>Workshops </a:t>
            </a:r>
            <a:r>
              <a:rPr lang="en-US" sz="1400"/>
              <a:t>are affected by redundancy and scale in the volume of information, and absence thereof</a:t>
            </a:r>
            <a:endParaRPr lang="en-US" sz="1500"/>
          </a:p>
          <a:p>
            <a:pPr fontAlgn="auto">
              <a:lnSpc>
                <a:spcPct val="90000"/>
              </a:lnSpc>
              <a:spcAft>
                <a:spcPts val="0"/>
              </a:spcAft>
            </a:pPr>
            <a:r>
              <a:rPr lang="en-US" sz="1600"/>
              <a:t>Approach: </a:t>
            </a:r>
            <a:r>
              <a:rPr lang="en-US" sz="1600" b="1"/>
              <a:t>Neuro-Symbolic Cognitive Architecture</a:t>
            </a:r>
          </a:p>
          <a:p>
            <a:pPr lvl="1" fontAlgn="auto">
              <a:lnSpc>
                <a:spcPct val="90000"/>
              </a:lnSpc>
              <a:spcAft>
                <a:spcPts val="0"/>
              </a:spcAft>
            </a:pPr>
            <a:r>
              <a:rPr lang="en-US"/>
              <a:t>A solution that can support decision makers, especially at the </a:t>
            </a:r>
            <a:br>
              <a:rPr lang="en-US"/>
            </a:br>
            <a:r>
              <a:rPr lang="en-US"/>
              <a:t>macro-scale, improving their “situational awareness”</a:t>
            </a:r>
          </a:p>
          <a:p>
            <a:pPr lvl="1" fontAlgn="auto">
              <a:lnSpc>
                <a:spcPct val="90000"/>
              </a:lnSpc>
              <a:spcAft>
                <a:spcPts val="0"/>
              </a:spcAft>
            </a:pPr>
            <a:r>
              <a:rPr lang="en-US"/>
              <a:t>Cognitive models can replicate human decisions at different levels of expertise, and integrate learning algorithms with available knowledge</a:t>
            </a:r>
          </a:p>
          <a:p>
            <a:pPr lvl="1" fontAlgn="auto">
              <a:lnSpc>
                <a:spcPct val="90000"/>
              </a:lnSpc>
              <a:spcAft>
                <a:spcPts val="0"/>
              </a:spcAft>
            </a:pPr>
            <a:r>
              <a:rPr lang="en-US"/>
              <a:t>Integrated LLM</a:t>
            </a:r>
          </a:p>
          <a:p>
            <a:pPr lvl="2" fontAlgn="auto">
              <a:spcAft>
                <a:spcPts val="0"/>
              </a:spcAft>
              <a:buFont typeface="Wingdings" pitchFamily="2" charset="2"/>
              <a:buChar char="§"/>
            </a:pPr>
            <a:r>
              <a:rPr lang="en-US"/>
              <a:t>can be finetuned with synthetic data generated by cognitive model (</a:t>
            </a:r>
            <a:r>
              <a:rPr lang="en-US" b="1"/>
              <a:t>scalability</a:t>
            </a:r>
            <a:r>
              <a:rPr lang="en-US"/>
              <a:t>) </a:t>
            </a:r>
            <a:endParaRPr lang="en-US" b="1" cap="small"/>
          </a:p>
          <a:p>
            <a:pPr lvl="2" fontAlgn="auto">
              <a:spcAft>
                <a:spcPts val="0"/>
              </a:spcAft>
              <a:buFont typeface="Wingdings" pitchFamily="2" charset="2"/>
              <a:buChar char="§"/>
            </a:pPr>
            <a:r>
              <a:rPr lang="en-US"/>
              <a:t>can bootstrap domain transfer of cognitive model</a:t>
            </a:r>
            <a:r>
              <a:rPr lang="en-US" b="1" cap="small"/>
              <a:t>	          </a:t>
            </a:r>
            <a:r>
              <a:rPr lang="en-US"/>
              <a:t>(</a:t>
            </a:r>
            <a:r>
              <a:rPr lang="en-US" b="1"/>
              <a:t>generalizability</a:t>
            </a:r>
            <a:r>
              <a:rPr lang="en-US"/>
              <a:t>)</a:t>
            </a:r>
          </a:p>
          <a:p>
            <a:pPr lvl="2" fontAlgn="auto">
              <a:spcAft>
                <a:spcPts val="0"/>
              </a:spcAft>
              <a:buFont typeface="Wingdings" pitchFamily="2" charset="2"/>
              <a:buChar char="§"/>
            </a:pPr>
            <a:r>
              <a:rPr lang="en-US"/>
              <a:t>can be inspected for elicitation of decision steps 	             (</a:t>
            </a:r>
            <a:r>
              <a:rPr lang="en-US" b="1"/>
              <a:t>explainability</a:t>
            </a:r>
            <a:r>
              <a:rPr lang="en-US"/>
              <a:t>) </a:t>
            </a:r>
          </a:p>
          <a:p>
            <a:pPr marL="0" indent="0" fontAlgn="auto">
              <a:lnSpc>
                <a:spcPct val="90000"/>
              </a:lnSpc>
              <a:spcAft>
                <a:spcPts val="0"/>
              </a:spcAft>
              <a:buFont typeface="Wingdings" panose="05000000000000000000" pitchFamily="2" charset="2"/>
              <a:buNone/>
            </a:pPr>
            <a:endParaRPr lang="en-US" sz="1400"/>
          </a:p>
          <a:p>
            <a:pPr lvl="1" fontAlgn="auto">
              <a:lnSpc>
                <a:spcPct val="90000"/>
              </a:lnSpc>
              <a:spcAft>
                <a:spcPts val="0"/>
              </a:spcAft>
            </a:pPr>
            <a:endParaRPr lang="en-US" sz="1400"/>
          </a:p>
          <a:p>
            <a:pPr fontAlgn="auto">
              <a:lnSpc>
                <a:spcPct val="90000"/>
              </a:lnSpc>
              <a:spcAft>
                <a:spcPts val="0"/>
              </a:spcAft>
            </a:pPr>
            <a:endParaRPr lang="en-US" sz="1500"/>
          </a:p>
        </p:txBody>
      </p:sp>
    </p:spTree>
    <p:extLst>
      <p:ext uri="{BB962C8B-B14F-4D97-AF65-F5344CB8AC3E}">
        <p14:creationId xmlns:p14="http://schemas.microsoft.com/office/powerpoint/2010/main" val="2590035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C7EE-8872-E1D4-84D0-FDFB0656272A}"/>
              </a:ext>
            </a:extLst>
          </p:cNvPr>
          <p:cNvSpPr>
            <a:spLocks noGrp="1"/>
          </p:cNvSpPr>
          <p:nvPr>
            <p:ph type="title"/>
          </p:nvPr>
        </p:nvSpPr>
        <p:spPr>
          <a:xfrm>
            <a:off x="205200" y="648000"/>
            <a:ext cx="10558800" cy="388800"/>
          </a:xfrm>
        </p:spPr>
        <p:txBody>
          <a:bodyPr anchor="t">
            <a:normAutofit/>
          </a:bodyPr>
          <a:lstStyle/>
          <a:p>
            <a:r>
              <a:rPr lang="en-US"/>
              <a:t>The Task</a:t>
            </a:r>
          </a:p>
        </p:txBody>
      </p:sp>
      <p:sp>
        <p:nvSpPr>
          <p:cNvPr id="3" name="Text Placeholder 2">
            <a:extLst>
              <a:ext uri="{FF2B5EF4-FFF2-40B4-BE49-F238E27FC236}">
                <a16:creationId xmlns:a16="http://schemas.microsoft.com/office/drawing/2014/main" id="{B1813ABA-B1B6-A7CB-93EC-0AF40A220A52}"/>
              </a:ext>
            </a:extLst>
          </p:cNvPr>
          <p:cNvSpPr>
            <a:spLocks noGrp="1"/>
          </p:cNvSpPr>
          <p:nvPr>
            <p:ph type="body" sz="quarter" idx="15"/>
          </p:nvPr>
        </p:nvSpPr>
        <p:spPr>
          <a:xfrm>
            <a:off x="205200" y="259200"/>
            <a:ext cx="10558800" cy="388800"/>
          </a:xfrm>
        </p:spPr>
        <p:txBody>
          <a:bodyPr>
            <a:normAutofit/>
          </a:bodyPr>
          <a:lstStyle/>
          <a:p>
            <a:r>
              <a:rPr lang="en-US"/>
              <a:t>Cognitively-Inspired Decision Intelligence for Manufacturing</a:t>
            </a:r>
          </a:p>
        </p:txBody>
      </p:sp>
      <p:graphicFrame>
        <p:nvGraphicFramePr>
          <p:cNvPr id="9" name="Content Placeholder 3">
            <a:extLst>
              <a:ext uri="{FF2B5EF4-FFF2-40B4-BE49-F238E27FC236}">
                <a16:creationId xmlns:a16="http://schemas.microsoft.com/office/drawing/2014/main" id="{D4D0AF47-C228-B107-AFCB-64AC2CC105BD}"/>
              </a:ext>
            </a:extLst>
          </p:cNvPr>
          <p:cNvGraphicFramePr>
            <a:graphicFrameLocks noGrp="1"/>
          </p:cNvGraphicFramePr>
          <p:nvPr>
            <p:ph sz="quarter" idx="1"/>
            <p:extLst>
              <p:ext uri="{D42A27DB-BD31-4B8C-83A1-F6EECF244321}">
                <p14:modId xmlns:p14="http://schemas.microsoft.com/office/powerpoint/2010/main" val="398726914"/>
              </p:ext>
            </p:extLst>
          </p:nvPr>
        </p:nvGraphicFramePr>
        <p:xfrm>
          <a:off x="205200" y="1296000"/>
          <a:ext cx="10558800" cy="424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30ACA896-7314-398E-B9DB-10BF70FD14DD}"/>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sp>
        <p:nvSpPr>
          <p:cNvPr id="8" name="Slide Number Placeholder 7">
            <a:extLst>
              <a:ext uri="{FF2B5EF4-FFF2-40B4-BE49-F238E27FC236}">
                <a16:creationId xmlns:a16="http://schemas.microsoft.com/office/drawing/2014/main" id="{F69A12E5-AD3D-6CB6-8D18-DFF3AF89001D}"/>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spTree>
    <p:extLst>
      <p:ext uri="{BB962C8B-B14F-4D97-AF65-F5344CB8AC3E}">
        <p14:creationId xmlns:p14="http://schemas.microsoft.com/office/powerpoint/2010/main" val="551573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3C7E4C-6F0C-3DA0-24FD-127100CFE6B7}"/>
              </a:ext>
            </a:extLst>
          </p:cNvPr>
          <p:cNvSpPr>
            <a:spLocks noGrp="1"/>
          </p:cNvSpPr>
          <p:nvPr>
            <p:ph type="title"/>
          </p:nvPr>
        </p:nvSpPr>
        <p:spPr/>
        <p:txBody>
          <a:bodyPr/>
          <a:lstStyle/>
          <a:p>
            <a:r>
              <a:rPr lang="en-US"/>
              <a:t>A Prototypical Production Line  </a:t>
            </a:r>
          </a:p>
        </p:txBody>
      </p:sp>
      <p:sp>
        <p:nvSpPr>
          <p:cNvPr id="11" name="Text Placeholder 10">
            <a:extLst>
              <a:ext uri="{FF2B5EF4-FFF2-40B4-BE49-F238E27FC236}">
                <a16:creationId xmlns:a16="http://schemas.microsoft.com/office/drawing/2014/main" id="{917930AF-4532-3CE6-8F8C-45C8885EBA89}"/>
              </a:ext>
            </a:extLst>
          </p:cNvPr>
          <p:cNvSpPr>
            <a:spLocks noGrp="1"/>
          </p:cNvSpPr>
          <p:nvPr>
            <p:ph type="body" sz="quarter" idx="15"/>
          </p:nvPr>
        </p:nvSpPr>
        <p:spPr/>
        <p:txBody>
          <a:bodyPr/>
          <a:lstStyle/>
          <a:p>
            <a:r>
              <a:rPr lang="en-US"/>
              <a:t>Cognitively-Inspired Decision Intelligence for Manufacturing</a:t>
            </a:r>
          </a:p>
        </p:txBody>
      </p:sp>
      <p:pic>
        <p:nvPicPr>
          <p:cNvPr id="5" name="Picture Placeholder 4" descr="A diagram of a sap production control&#10;&#10;Description automatically generated">
            <a:extLst>
              <a:ext uri="{FF2B5EF4-FFF2-40B4-BE49-F238E27FC236}">
                <a16:creationId xmlns:a16="http://schemas.microsoft.com/office/drawing/2014/main" id="{9C34C6F1-DDB6-0098-F6DF-3B08D50D3F81}"/>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68917" y="1043593"/>
            <a:ext cx="9118331" cy="4616013"/>
          </a:xfrm>
        </p:spPr>
      </p:pic>
      <p:sp>
        <p:nvSpPr>
          <p:cNvPr id="13" name="Rectangle 12">
            <a:extLst>
              <a:ext uri="{FF2B5EF4-FFF2-40B4-BE49-F238E27FC236}">
                <a16:creationId xmlns:a16="http://schemas.microsoft.com/office/drawing/2014/main" id="{A6620EB3-3AE1-5D0B-B96D-1719F3E01CF4}"/>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sp>
        <p:nvSpPr>
          <p:cNvPr id="14" name="Slide Number Placeholder 13">
            <a:extLst>
              <a:ext uri="{FF2B5EF4-FFF2-40B4-BE49-F238E27FC236}">
                <a16:creationId xmlns:a16="http://schemas.microsoft.com/office/drawing/2014/main" id="{865D56C8-D515-DF05-856E-9A1558A83EEF}"/>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spTree>
    <p:extLst>
      <p:ext uri="{BB962C8B-B14F-4D97-AF65-F5344CB8AC3E}">
        <p14:creationId xmlns:p14="http://schemas.microsoft.com/office/powerpoint/2010/main" val="1620658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BEF8-E6BD-7DBC-ADD1-144B95F42C73}"/>
              </a:ext>
            </a:extLst>
          </p:cNvPr>
          <p:cNvSpPr>
            <a:spLocks noGrp="1"/>
          </p:cNvSpPr>
          <p:nvPr>
            <p:ph type="title"/>
          </p:nvPr>
        </p:nvSpPr>
        <p:spPr/>
        <p:txBody>
          <a:bodyPr/>
          <a:lstStyle/>
          <a:p>
            <a:r>
              <a:rPr lang="en-US"/>
              <a:t>CIP-ACT-R: Model Design (in collaboration with Siyu Wu, PSU)</a:t>
            </a:r>
          </a:p>
        </p:txBody>
      </p:sp>
      <p:sp>
        <p:nvSpPr>
          <p:cNvPr id="3" name="Text Placeholder 2">
            <a:extLst>
              <a:ext uri="{FF2B5EF4-FFF2-40B4-BE49-F238E27FC236}">
                <a16:creationId xmlns:a16="http://schemas.microsoft.com/office/drawing/2014/main" id="{14002EB0-6408-E63C-C5B2-CB49A762943A}"/>
              </a:ext>
            </a:extLst>
          </p:cNvPr>
          <p:cNvSpPr>
            <a:spLocks noGrp="1"/>
          </p:cNvSpPr>
          <p:nvPr>
            <p:ph type="body" sz="quarter" idx="15"/>
          </p:nvPr>
        </p:nvSpPr>
        <p:spPr/>
        <p:txBody>
          <a:bodyPr/>
          <a:lstStyle/>
          <a:p>
            <a:r>
              <a:rPr lang="en-US"/>
              <a:t>Cognitively-Inspired Decision Intelligence for Manufacturing</a:t>
            </a:r>
          </a:p>
        </p:txBody>
      </p:sp>
      <p:sp>
        <p:nvSpPr>
          <p:cNvPr id="4" name="Content Placeholder 3">
            <a:extLst>
              <a:ext uri="{FF2B5EF4-FFF2-40B4-BE49-F238E27FC236}">
                <a16:creationId xmlns:a16="http://schemas.microsoft.com/office/drawing/2014/main" id="{F184C3F8-9A3F-15F4-9160-69E41C18740C}"/>
              </a:ext>
            </a:extLst>
          </p:cNvPr>
          <p:cNvSpPr>
            <a:spLocks noGrp="1"/>
          </p:cNvSpPr>
          <p:nvPr>
            <p:ph sz="quarter" idx="1"/>
          </p:nvPr>
        </p:nvSpPr>
        <p:spPr>
          <a:xfrm>
            <a:off x="205200" y="1295999"/>
            <a:ext cx="10647960" cy="4472411"/>
          </a:xfrm>
        </p:spPr>
        <p:txBody>
          <a:bodyPr/>
          <a:lstStyle/>
          <a:p>
            <a:r>
              <a:rPr lang="en-US">
                <a:solidFill>
                  <a:srgbClr val="000000"/>
                </a:solidFill>
              </a:rPr>
              <a:t>CIP-ACT-R: ACT-R model applied to Continuous Improvement Process in Bosch Production Systems</a:t>
            </a:r>
          </a:p>
          <a:p>
            <a:r>
              <a:rPr lang="en-US" sz="1800" i="0" u="none" strike="noStrike">
                <a:solidFill>
                  <a:srgbClr val="000000"/>
                </a:solidFill>
                <a:effectLst/>
              </a:rPr>
              <a:t>Version 1.0</a:t>
            </a:r>
          </a:p>
          <a:p>
            <a:pPr lvl="1"/>
            <a:r>
              <a:rPr lang="en-US" i="0" u="none" strike="noStrike">
                <a:solidFill>
                  <a:srgbClr val="000000"/>
                </a:solidFill>
                <a:effectLst/>
              </a:rPr>
              <a:t>Rule-based model in decision making</a:t>
            </a:r>
          </a:p>
          <a:p>
            <a:pPr lvl="1"/>
            <a:r>
              <a:rPr lang="en-US">
                <a:solidFill>
                  <a:srgbClr val="000000"/>
                </a:solidFill>
              </a:rPr>
              <a:t>L</a:t>
            </a:r>
            <a:r>
              <a:rPr lang="en-US" i="0" u="none" strike="noStrike">
                <a:solidFill>
                  <a:srgbClr val="000000"/>
                </a:solidFill>
                <a:effectLst/>
              </a:rPr>
              <a:t>earning to distinguish novice,</a:t>
            </a:r>
            <a:r>
              <a:rPr lang="en-US">
                <a:solidFill>
                  <a:srgbClr val="000000"/>
                </a:solidFill>
              </a:rPr>
              <a:t> intermediate </a:t>
            </a:r>
            <a:r>
              <a:rPr lang="en-US" i="0" u="none" strike="noStrike">
                <a:solidFill>
                  <a:srgbClr val="000000"/>
                </a:solidFill>
                <a:effectLst/>
              </a:rPr>
              <a:t>expert decision combinations depending on feedback</a:t>
            </a:r>
          </a:p>
          <a:p>
            <a:pPr lvl="1"/>
            <a:r>
              <a:rPr lang="en-US" i="0" u="none" strike="noStrike">
                <a:solidFill>
                  <a:srgbClr val="000000"/>
                </a:solidFill>
                <a:effectLst/>
              </a:rPr>
              <a:t>Testing of simple rules first and switching to more complex rules later</a:t>
            </a:r>
          </a:p>
          <a:p>
            <a:pPr lvl="1"/>
            <a:r>
              <a:rPr lang="en-US"/>
              <a:t>The model learns over the course of trials and exhibits individual differences. It demonstrates a human-like learning progression, showing a steep learning curve at the beginning and gradual improvements later on 📘.</a:t>
            </a:r>
          </a:p>
          <a:p>
            <a:r>
              <a:rPr lang="en-US" sz="1800" i="0" u="none" strike="noStrike">
                <a:solidFill>
                  <a:srgbClr val="000000"/>
                </a:solidFill>
                <a:effectLst/>
              </a:rPr>
              <a:t>Version 2.0</a:t>
            </a:r>
          </a:p>
          <a:p>
            <a:pPr lvl="1"/>
            <a:r>
              <a:rPr lang="en-US" sz="1400">
                <a:solidFill>
                  <a:srgbClr val="000000"/>
                </a:solidFill>
              </a:rPr>
              <a:t>I</a:t>
            </a:r>
            <a:r>
              <a:rPr lang="en-US" sz="1400" i="0" u="none" strike="noStrike">
                <a:solidFill>
                  <a:srgbClr val="000000"/>
                </a:solidFill>
                <a:effectLst/>
              </a:rPr>
              <a:t>ncorporate metacognitive processes of reflecting and evaluating the progress of the selected approach</a:t>
            </a:r>
          </a:p>
          <a:p>
            <a:pPr lvl="1"/>
            <a:r>
              <a:rPr lang="en-US" sz="1400">
                <a:effectLst/>
              </a:rPr>
              <a:t>Implementing a reinforcement-learning mechanism in a production-system framework </a:t>
            </a:r>
            <a:endParaRPr lang="en-US"/>
          </a:p>
          <a:p>
            <a:pPr marL="0" indent="0">
              <a:buNone/>
            </a:pPr>
            <a:endParaRPr lang="en-US"/>
          </a:p>
          <a:p>
            <a:pPr marL="228600" indent="0">
              <a:buNone/>
            </a:pPr>
            <a:r>
              <a:rPr lang="en-US" sz="1400"/>
              <a:t>📘 </a:t>
            </a:r>
            <a:r>
              <a:rPr lang="en-US" sz="1400">
                <a:solidFill>
                  <a:srgbClr val="000000"/>
                </a:solidFill>
                <a:effectLst/>
                <a:ea typeface="Times New Roman" panose="02020603050405020304" pitchFamily="18" charset="0"/>
              </a:rPr>
              <a:t>Siyu Wu, Alessandro Oltramari, Frank E Ritter. </a:t>
            </a:r>
            <a:r>
              <a:rPr lang="en-US" sz="1400"/>
              <a:t>“</a:t>
            </a:r>
            <a:r>
              <a:rPr lang="en-US" sz="1400">
                <a:solidFill>
                  <a:srgbClr val="000000"/>
                </a:solidFill>
                <a:effectLst/>
                <a:ea typeface="Times New Roman" panose="02020603050405020304" pitchFamily="18" charset="0"/>
              </a:rPr>
              <a:t>Toward Using Cognitive Architecture For Manufacturing Solutions</a:t>
            </a:r>
            <a:r>
              <a:rPr lang="en-US" sz="1400">
                <a:solidFill>
                  <a:srgbClr val="000000"/>
                </a:solidFill>
                <a:ea typeface="Times New Roman" panose="02020603050405020304" pitchFamily="18" charset="0"/>
              </a:rPr>
              <a:t>”. </a:t>
            </a:r>
            <a:br>
              <a:rPr lang="en-US" sz="1400">
                <a:solidFill>
                  <a:srgbClr val="000000"/>
                </a:solidFill>
                <a:ea typeface="Times New Roman" panose="02020603050405020304" pitchFamily="18" charset="0"/>
              </a:rPr>
            </a:br>
            <a:r>
              <a:rPr lang="en-US" sz="1400">
                <a:solidFill>
                  <a:srgbClr val="000000"/>
                </a:solidFill>
                <a:effectLst/>
                <a:ea typeface="Times New Roman" panose="02020603050405020304" pitchFamily="18" charset="0"/>
              </a:rPr>
              <a:t>Submitted to </a:t>
            </a:r>
            <a:r>
              <a:rPr lang="en-US" sz="1400" i="1">
                <a:solidFill>
                  <a:srgbClr val="000000"/>
                </a:solidFill>
                <a:effectLst/>
                <a:ea typeface="Times New Roman" panose="02020603050405020304" pitchFamily="18" charset="0"/>
              </a:rPr>
              <a:t>17th International Conference on Social Computing, Behavioral-Cultural Modeling &amp; Prediction and Behavior Representation in Modeling and Simulation (SBP-BRIMs)</a:t>
            </a:r>
            <a:endParaRPr lang="en-US" sz="1400" i="1">
              <a:effectLst/>
              <a:ea typeface="Times New Roman" panose="02020603050405020304" pitchFamily="18" charset="0"/>
            </a:endParaRPr>
          </a:p>
          <a:p>
            <a:pPr marL="0" indent="0">
              <a:buNone/>
            </a:pPr>
            <a:endParaRPr lang="en-US"/>
          </a:p>
        </p:txBody>
      </p:sp>
      <p:sp>
        <p:nvSpPr>
          <p:cNvPr id="6" name="Rectangle 5">
            <a:extLst>
              <a:ext uri="{FF2B5EF4-FFF2-40B4-BE49-F238E27FC236}">
                <a16:creationId xmlns:a16="http://schemas.microsoft.com/office/drawing/2014/main" id="{DEB59F64-9565-EAFB-C770-17D16A7B2AA0}"/>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cxnSp>
        <p:nvCxnSpPr>
          <p:cNvPr id="7" name="Straight Connector 6">
            <a:extLst>
              <a:ext uri="{FF2B5EF4-FFF2-40B4-BE49-F238E27FC236}">
                <a16:creationId xmlns:a16="http://schemas.microsoft.com/office/drawing/2014/main" id="{7387E71D-79FE-91FE-106E-7598E1594603}"/>
              </a:ext>
            </a:extLst>
          </p:cNvPr>
          <p:cNvCxnSpPr/>
          <p:nvPr/>
        </p:nvCxnSpPr>
        <p:spPr>
          <a:xfrm>
            <a:off x="205200" y="4575314"/>
            <a:ext cx="10397066"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98D9D60A-949C-07E0-47CB-2390B79837B7}"/>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spTree>
    <p:extLst>
      <p:ext uri="{BB962C8B-B14F-4D97-AF65-F5344CB8AC3E}">
        <p14:creationId xmlns:p14="http://schemas.microsoft.com/office/powerpoint/2010/main" val="1728280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461A17B-ABA5-7F7A-5EAF-5A34F360CCAC}"/>
              </a:ext>
            </a:extLst>
          </p:cNvPr>
          <p:cNvSpPr>
            <a:spLocks noGrp="1"/>
          </p:cNvSpPr>
          <p:nvPr>
            <p:ph type="body" sz="quarter" idx="15"/>
          </p:nvPr>
        </p:nvSpPr>
        <p:spPr>
          <a:xfrm>
            <a:off x="205200" y="259200"/>
            <a:ext cx="10558800" cy="388800"/>
          </a:xfrm>
        </p:spPr>
        <p:txBody>
          <a:bodyPr>
            <a:normAutofit/>
          </a:bodyPr>
          <a:lstStyle/>
          <a:p>
            <a:r>
              <a:rPr lang="en-US"/>
              <a:t>Cognitively-Inspired Decision Intelligence for Manufacturing</a:t>
            </a:r>
          </a:p>
        </p:txBody>
      </p:sp>
      <p:sp>
        <p:nvSpPr>
          <p:cNvPr id="6" name="Title 5">
            <a:extLst>
              <a:ext uri="{FF2B5EF4-FFF2-40B4-BE49-F238E27FC236}">
                <a16:creationId xmlns:a16="http://schemas.microsoft.com/office/drawing/2014/main" id="{4F8FC596-DEC8-31BE-AA6E-F15B768EB65D}"/>
              </a:ext>
            </a:extLst>
          </p:cNvPr>
          <p:cNvSpPr>
            <a:spLocks noGrp="1"/>
          </p:cNvSpPr>
          <p:nvPr>
            <p:ph type="title"/>
          </p:nvPr>
        </p:nvSpPr>
        <p:spPr>
          <a:xfrm>
            <a:off x="205200" y="648000"/>
            <a:ext cx="10558800" cy="388800"/>
          </a:xfrm>
        </p:spPr>
        <p:txBody>
          <a:bodyPr anchor="t">
            <a:normAutofit/>
          </a:bodyPr>
          <a:lstStyle/>
          <a:p>
            <a:r>
              <a:rPr lang="en-US"/>
              <a:t>VSM-ACT 1.0</a:t>
            </a:r>
          </a:p>
        </p:txBody>
      </p:sp>
      <p:pic>
        <p:nvPicPr>
          <p:cNvPr id="10" name="Content Placeholder 9">
            <a:extLst>
              <a:ext uri="{FF2B5EF4-FFF2-40B4-BE49-F238E27FC236}">
                <a16:creationId xmlns:a16="http://schemas.microsoft.com/office/drawing/2014/main" id="{A8DEFBE2-6BAA-F6B7-DC8F-13FE2022EE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9345" y="1749405"/>
            <a:ext cx="6445435" cy="3432194"/>
          </a:xfrm>
          <a:noFill/>
        </p:spPr>
      </p:pic>
      <p:sp>
        <p:nvSpPr>
          <p:cNvPr id="15" name="Content Placeholder 4">
            <a:extLst>
              <a:ext uri="{FF2B5EF4-FFF2-40B4-BE49-F238E27FC236}">
                <a16:creationId xmlns:a16="http://schemas.microsoft.com/office/drawing/2014/main" id="{B0119391-7906-1778-CE35-976C61674EA2}"/>
              </a:ext>
            </a:extLst>
          </p:cNvPr>
          <p:cNvSpPr>
            <a:spLocks noGrp="1"/>
          </p:cNvSpPr>
          <p:nvPr>
            <p:ph sz="half" idx="2"/>
          </p:nvPr>
        </p:nvSpPr>
        <p:spPr>
          <a:xfrm>
            <a:off x="6942668" y="1916103"/>
            <a:ext cx="3445932" cy="3098799"/>
          </a:xfrm>
        </p:spPr>
        <p:txBody>
          <a:bodyPr>
            <a:normAutofit fontScale="70000" lnSpcReduction="20000"/>
          </a:bodyPr>
          <a:lstStyle/>
          <a:p>
            <a:r>
              <a:rPr lang="en-US"/>
              <a:t>We run the model 15 times to better understand behavior, 15-16 trials per time</a:t>
            </a:r>
          </a:p>
          <a:p>
            <a:r>
              <a:rPr lang="en-US"/>
              <a:t>We collected data with decision types encoded as 0, 1, and 2 for, respectively, novice, intermediate, and expert strategies</a:t>
            </a:r>
          </a:p>
          <a:p>
            <a:r>
              <a:rPr lang="en-US"/>
              <a:t>Starting at approximately 0 in trial 0, the mean decision type rises to about 0.75 by trial 4 and reaches around 1.25 by trial 8. Despite slight fluctuations, the trend continues upward, with the mean decision type approaching 1.75 by trial 12 and around 1.9 by trial 16. The narrowing 95% confidence intervals, ranging from approximately 0.5 to 2.0 initially to 1.5 to 2.0 in later trials, indicate increasing consistency among participants’ decision-making abilities.</a:t>
            </a:r>
          </a:p>
        </p:txBody>
      </p:sp>
      <p:sp>
        <p:nvSpPr>
          <p:cNvPr id="11" name="Rectangle 10">
            <a:extLst>
              <a:ext uri="{FF2B5EF4-FFF2-40B4-BE49-F238E27FC236}">
                <a16:creationId xmlns:a16="http://schemas.microsoft.com/office/drawing/2014/main" id="{D40B9DB8-432D-A774-89AF-461CE0052DC8}"/>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sp>
        <p:nvSpPr>
          <p:cNvPr id="12" name="Slide Number Placeholder 11">
            <a:extLst>
              <a:ext uri="{FF2B5EF4-FFF2-40B4-BE49-F238E27FC236}">
                <a16:creationId xmlns:a16="http://schemas.microsoft.com/office/drawing/2014/main" id="{8AB719CB-2B55-6EF1-6FE2-5D4A6B9B5E52}"/>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spTree>
    <p:extLst>
      <p:ext uri="{BB962C8B-B14F-4D97-AF65-F5344CB8AC3E}">
        <p14:creationId xmlns:p14="http://schemas.microsoft.com/office/powerpoint/2010/main" val="2658660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461A17B-ABA5-7F7A-5EAF-5A34F360CCAC}"/>
              </a:ext>
            </a:extLst>
          </p:cNvPr>
          <p:cNvSpPr>
            <a:spLocks noGrp="1"/>
          </p:cNvSpPr>
          <p:nvPr>
            <p:ph type="body" sz="quarter" idx="15"/>
          </p:nvPr>
        </p:nvSpPr>
        <p:spPr>
          <a:xfrm>
            <a:off x="205200" y="259200"/>
            <a:ext cx="10558800" cy="388800"/>
          </a:xfrm>
        </p:spPr>
        <p:txBody>
          <a:bodyPr>
            <a:normAutofit/>
          </a:bodyPr>
          <a:lstStyle/>
          <a:p>
            <a:r>
              <a:rPr lang="en-US"/>
              <a:t>Cognitively-Inspired Decision Intelligence for Manufacturing</a:t>
            </a:r>
          </a:p>
        </p:txBody>
      </p:sp>
      <p:sp>
        <p:nvSpPr>
          <p:cNvPr id="6" name="Title 5">
            <a:extLst>
              <a:ext uri="{FF2B5EF4-FFF2-40B4-BE49-F238E27FC236}">
                <a16:creationId xmlns:a16="http://schemas.microsoft.com/office/drawing/2014/main" id="{4F8FC596-DEC8-31BE-AA6E-F15B768EB65D}"/>
              </a:ext>
            </a:extLst>
          </p:cNvPr>
          <p:cNvSpPr>
            <a:spLocks noGrp="1"/>
          </p:cNvSpPr>
          <p:nvPr>
            <p:ph type="title"/>
          </p:nvPr>
        </p:nvSpPr>
        <p:spPr>
          <a:xfrm>
            <a:off x="205200" y="648000"/>
            <a:ext cx="10558800" cy="388800"/>
          </a:xfrm>
        </p:spPr>
        <p:txBody>
          <a:bodyPr anchor="t">
            <a:normAutofit/>
          </a:bodyPr>
          <a:lstStyle/>
          <a:p>
            <a:r>
              <a:rPr lang="en-US"/>
              <a:t>VSM-ACT-R 2.0</a:t>
            </a:r>
          </a:p>
        </p:txBody>
      </p:sp>
      <p:pic>
        <p:nvPicPr>
          <p:cNvPr id="2" name="Content Placeholder 8" descr="A diagram of a process flow&#10;&#10;Description automatically generated">
            <a:extLst>
              <a:ext uri="{FF2B5EF4-FFF2-40B4-BE49-F238E27FC236}">
                <a16:creationId xmlns:a16="http://schemas.microsoft.com/office/drawing/2014/main" id="{4F645E93-C941-1AED-7407-4D4E3E4B6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82" y="1180951"/>
            <a:ext cx="4546390" cy="4409999"/>
          </a:xfrm>
          <a:prstGeom prst="rect">
            <a:avLst/>
          </a:prstGeom>
          <a:noFill/>
        </p:spPr>
      </p:pic>
      <p:sp>
        <p:nvSpPr>
          <p:cNvPr id="13" name="Content Placeholder 4">
            <a:extLst>
              <a:ext uri="{FF2B5EF4-FFF2-40B4-BE49-F238E27FC236}">
                <a16:creationId xmlns:a16="http://schemas.microsoft.com/office/drawing/2014/main" id="{1F4A5502-1FB0-6F9F-4907-11E1882DA3FB}"/>
              </a:ext>
            </a:extLst>
          </p:cNvPr>
          <p:cNvSpPr>
            <a:spLocks noGrp="1"/>
          </p:cNvSpPr>
          <p:nvPr>
            <p:ph sz="half" idx="2"/>
          </p:nvPr>
        </p:nvSpPr>
        <p:spPr>
          <a:xfrm>
            <a:off x="5774998" y="1425600"/>
            <a:ext cx="4914000" cy="4240800"/>
          </a:xfrm>
        </p:spPr>
        <p:txBody>
          <a:bodyPr/>
          <a:lstStyle/>
          <a:p>
            <a:r>
              <a:rPr lang="en-US" sz="2000"/>
              <a:t>A penalty propagation for the novice strategy stems from head count cost inefficient decision</a:t>
            </a:r>
          </a:p>
          <a:p>
            <a:r>
              <a:rPr lang="en-US" sz="2000"/>
              <a:t>A (not depicted) reward propagation for the expert strategy stems from head count cost efficient decision</a:t>
            </a:r>
          </a:p>
          <a:p>
            <a:r>
              <a:rPr lang="en-US" sz="2000" i="1"/>
              <a:t>We are still working on refining reward function in reinforcement learning algorithm</a:t>
            </a:r>
          </a:p>
        </p:txBody>
      </p:sp>
      <p:sp>
        <p:nvSpPr>
          <p:cNvPr id="3" name="Rectangle 2">
            <a:extLst>
              <a:ext uri="{FF2B5EF4-FFF2-40B4-BE49-F238E27FC236}">
                <a16:creationId xmlns:a16="http://schemas.microsoft.com/office/drawing/2014/main" id="{06637B7B-9B11-976A-A44A-6C7900284772}"/>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sp>
        <p:nvSpPr>
          <p:cNvPr id="4" name="Slide Number Placeholder 3">
            <a:extLst>
              <a:ext uri="{FF2B5EF4-FFF2-40B4-BE49-F238E27FC236}">
                <a16:creationId xmlns:a16="http://schemas.microsoft.com/office/drawing/2014/main" id="{5816752A-BCBD-13FE-7BBF-CE6FA4FFFBD1}"/>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spTree>
    <p:extLst>
      <p:ext uri="{BB962C8B-B14F-4D97-AF65-F5344CB8AC3E}">
        <p14:creationId xmlns:p14="http://schemas.microsoft.com/office/powerpoint/2010/main" val="408098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SM recording.mp4">
            <a:hlinkClick r:id="" action="ppaction://media"/>
            <a:extLst>
              <a:ext uri="{FF2B5EF4-FFF2-40B4-BE49-F238E27FC236}">
                <a16:creationId xmlns:a16="http://schemas.microsoft.com/office/drawing/2014/main" id="{52377B41-0D4A-07D2-17A8-02A35E478918}"/>
              </a:ext>
            </a:extLst>
          </p:cNvPr>
          <p:cNvPicPr>
            <a:picLocks noGrp="1" noChangeAspect="1"/>
          </p:cNvPicPr>
          <p:nvPr>
            <p:ph type="pic" sz="quarter" idx="1"/>
            <a:videoFile r:link="rId2"/>
            <p:extLst>
              <p:ext uri="{DAA4B4D4-6D71-4841-9C94-3DE7FCFB9230}">
                <p14:media xmlns:p14="http://schemas.microsoft.com/office/powerpoint/2010/main" r:embed="rId1"/>
              </p:ext>
            </p:extLst>
          </p:nvPr>
        </p:nvPicPr>
        <p:blipFill rotWithShape="1">
          <a:blip r:embed="rId4"/>
          <a:srcRect t="5567" b="4430"/>
          <a:stretch/>
        </p:blipFill>
        <p:spPr>
          <a:xfrm>
            <a:off x="20" y="10"/>
            <a:ext cx="10969605" cy="6170603"/>
          </a:xfrm>
          <a:noFill/>
        </p:spPr>
      </p:pic>
      <p:sp>
        <p:nvSpPr>
          <p:cNvPr id="5" name="Slide Number Placeholder 4" hidden="1">
            <a:extLst>
              <a:ext uri="{FF2B5EF4-FFF2-40B4-BE49-F238E27FC236}">
                <a16:creationId xmlns:a16="http://schemas.microsoft.com/office/drawing/2014/main" id="{4D2F78C4-6711-7374-3EB0-57393203E6B0}"/>
              </a:ext>
            </a:extLst>
          </p:cNvPr>
          <p:cNvSpPr>
            <a:spLocks noGrp="1"/>
          </p:cNvSpPr>
          <p:nvPr>
            <p:ph type="sldNum" sz="quarter" idx="4294967295"/>
          </p:nvPr>
        </p:nvSpPr>
        <p:spPr>
          <a:xfrm>
            <a:off x="205200" y="5666400"/>
            <a:ext cx="288290" cy="410210"/>
          </a:xfrm>
        </p:spPr>
        <p:txBody>
          <a:bodyPr/>
          <a:lstStyle/>
          <a:p>
            <a:pPr>
              <a:spcAft>
                <a:spcPts val="600"/>
              </a:spcAft>
            </a:pPr>
            <a:fld id="{4898AEC0-503E-4FA4-859C-D0F72D6E3F79}" type="slidenum">
              <a:rPr lang="en-US" noProof="1" smtClean="0"/>
              <a:pPr>
                <a:spcAft>
                  <a:spcPts val="600"/>
                </a:spcAft>
              </a:pPr>
              <a:t>16</a:t>
            </a:fld>
            <a:endParaRPr lang="en-US" noProof="1"/>
          </a:p>
        </p:txBody>
      </p:sp>
    </p:spTree>
    <p:extLst>
      <p:ext uri="{BB962C8B-B14F-4D97-AF65-F5344CB8AC3E}">
        <p14:creationId xmlns:p14="http://schemas.microsoft.com/office/powerpoint/2010/main" val="330710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56410BB0-A4AE-20F7-1758-15F0365A19E0}"/>
              </a:ext>
            </a:extLst>
          </p:cNvPr>
          <p:cNvSpPr>
            <a:spLocks noGrp="1"/>
          </p:cNvSpPr>
          <p:nvPr>
            <p:ph type="sldNum" sz="quarter" idx="12"/>
          </p:nvPr>
        </p:nvSpPr>
        <p:spPr>
          <a:xfrm>
            <a:off x="205200" y="5666400"/>
            <a:ext cx="288290" cy="410210"/>
          </a:xfrm>
        </p:spPr>
        <p:txBody>
          <a:bodyPr/>
          <a:lstStyle/>
          <a:p>
            <a:pPr>
              <a:spcAft>
                <a:spcPts val="600"/>
              </a:spcAft>
            </a:pPr>
            <a:fld id="{4898AEC0-503E-4FA4-859C-D0F72D6E3F79}" type="slidenum">
              <a:rPr lang="en-US" noProof="1" smtClean="0"/>
              <a:pPr>
                <a:spcAft>
                  <a:spcPts val="600"/>
                </a:spcAft>
              </a:pPr>
              <a:t>17</a:t>
            </a:fld>
            <a:endParaRPr lang="en-US" noProof="1"/>
          </a:p>
        </p:txBody>
      </p:sp>
      <p:pic>
        <p:nvPicPr>
          <p:cNvPr id="8" name="Picture 7">
            <a:extLst>
              <a:ext uri="{FF2B5EF4-FFF2-40B4-BE49-F238E27FC236}">
                <a16:creationId xmlns:a16="http://schemas.microsoft.com/office/drawing/2014/main" id="{32CBCF8E-791E-3F3A-0376-58AA1860A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00" y="281717"/>
            <a:ext cx="7349095" cy="5794893"/>
          </a:xfrm>
          <a:prstGeom prst="rect">
            <a:avLst/>
          </a:prstGeom>
        </p:spPr>
      </p:pic>
      <p:sp>
        <p:nvSpPr>
          <p:cNvPr id="9" name="TextBox 8">
            <a:extLst>
              <a:ext uri="{FF2B5EF4-FFF2-40B4-BE49-F238E27FC236}">
                <a16:creationId xmlns:a16="http://schemas.microsoft.com/office/drawing/2014/main" id="{43E04980-1B5D-80B3-B0FD-8BA24ABF9D5D}"/>
              </a:ext>
            </a:extLst>
          </p:cNvPr>
          <p:cNvSpPr txBox="1"/>
          <p:nvPr/>
        </p:nvSpPr>
        <p:spPr>
          <a:xfrm>
            <a:off x="461810" y="437741"/>
            <a:ext cx="426848" cy="52415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rPr>
              <a:t>a</a:t>
            </a:r>
          </a:p>
        </p:txBody>
      </p:sp>
      <p:sp>
        <p:nvSpPr>
          <p:cNvPr id="10" name="TextBox 9">
            <a:extLst>
              <a:ext uri="{FF2B5EF4-FFF2-40B4-BE49-F238E27FC236}">
                <a16:creationId xmlns:a16="http://schemas.microsoft.com/office/drawing/2014/main" id="{D59FA953-A6CA-5783-BDE7-AF5EA1E2F390}"/>
              </a:ext>
            </a:extLst>
          </p:cNvPr>
          <p:cNvSpPr txBox="1"/>
          <p:nvPr/>
        </p:nvSpPr>
        <p:spPr>
          <a:xfrm>
            <a:off x="3625221" y="281717"/>
            <a:ext cx="426848" cy="52415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kern="0">
                <a:solidFill>
                  <a:srgbClr val="000000"/>
                </a:solidFill>
              </a:rPr>
              <a:t>b</a:t>
            </a:r>
            <a:endParaRPr kumimoji="0" lang="en-US" sz="1800" b="0" i="0" u="none" strike="noStrike" kern="0" cap="none" spc="0" normalizeH="0" baseline="0" noProof="0">
              <a:ln>
                <a:noFill/>
              </a:ln>
              <a:solidFill>
                <a:srgbClr val="000000"/>
              </a:solidFill>
              <a:effectLst/>
              <a:uLnTx/>
              <a:uFillTx/>
            </a:endParaRPr>
          </a:p>
        </p:txBody>
      </p:sp>
      <p:sp>
        <p:nvSpPr>
          <p:cNvPr id="12" name="TextBox 11">
            <a:extLst>
              <a:ext uri="{FF2B5EF4-FFF2-40B4-BE49-F238E27FC236}">
                <a16:creationId xmlns:a16="http://schemas.microsoft.com/office/drawing/2014/main" id="{4D9B60FA-CE31-6385-5E86-45263BB2F057}"/>
              </a:ext>
            </a:extLst>
          </p:cNvPr>
          <p:cNvSpPr txBox="1"/>
          <p:nvPr/>
        </p:nvSpPr>
        <p:spPr>
          <a:xfrm>
            <a:off x="6010182" y="281717"/>
            <a:ext cx="426848" cy="52415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rPr>
              <a:t>c</a:t>
            </a:r>
          </a:p>
        </p:txBody>
      </p:sp>
      <p:sp>
        <p:nvSpPr>
          <p:cNvPr id="13" name="TextBox 12">
            <a:extLst>
              <a:ext uri="{FF2B5EF4-FFF2-40B4-BE49-F238E27FC236}">
                <a16:creationId xmlns:a16="http://schemas.microsoft.com/office/drawing/2014/main" id="{A8AD1C34-C136-CA60-D69B-61DDEA0763CE}"/>
              </a:ext>
            </a:extLst>
          </p:cNvPr>
          <p:cNvSpPr txBox="1"/>
          <p:nvPr/>
        </p:nvSpPr>
        <p:spPr>
          <a:xfrm>
            <a:off x="5963285" y="3628579"/>
            <a:ext cx="426848" cy="52415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kern="0">
                <a:solidFill>
                  <a:srgbClr val="000000"/>
                </a:solidFill>
              </a:rPr>
              <a:t>d</a:t>
            </a:r>
            <a:endParaRPr kumimoji="0" lang="en-US" sz="1800" b="0" i="0" u="none" strike="noStrike" kern="0" cap="none" spc="0" normalizeH="0" baseline="0" noProof="0">
              <a:ln>
                <a:noFill/>
              </a:ln>
              <a:solidFill>
                <a:srgbClr val="000000"/>
              </a:solidFill>
              <a:effectLst/>
              <a:uLnTx/>
              <a:uFillTx/>
            </a:endParaRPr>
          </a:p>
        </p:txBody>
      </p:sp>
      <p:sp>
        <p:nvSpPr>
          <p:cNvPr id="15" name="TextBox 14">
            <a:extLst>
              <a:ext uri="{FF2B5EF4-FFF2-40B4-BE49-F238E27FC236}">
                <a16:creationId xmlns:a16="http://schemas.microsoft.com/office/drawing/2014/main" id="{1D7137B3-9DA6-F78E-8A6F-5A7470E821CF}"/>
              </a:ext>
            </a:extLst>
          </p:cNvPr>
          <p:cNvSpPr txBox="1"/>
          <p:nvPr/>
        </p:nvSpPr>
        <p:spPr>
          <a:xfrm>
            <a:off x="7472090" y="437741"/>
            <a:ext cx="2974212" cy="3190838"/>
          </a:xfrm>
          <a:prstGeom prst="rect">
            <a:avLst/>
          </a:prstGeom>
          <a:noFill/>
        </p:spPr>
        <p:txBody>
          <a:bodyPr wrap="square" lIns="0" tIns="0" rIns="0" bIns="0" rtlCol="0" anchor="t">
            <a:noAutofit/>
          </a:bodyPr>
          <a:lstStyle/>
          <a:p>
            <a:pPr marR="0" algn="l" defTabSz="914400" eaLnBrk="1" fontAlgn="auto" latinLnBrk="0" hangingPunct="1">
              <a:spcBef>
                <a:spcPts val="500"/>
              </a:spcBef>
              <a:spcAft>
                <a:spcPts val="0"/>
              </a:spcAft>
              <a:buClrTx/>
              <a:buSzTx/>
              <a:buFontTx/>
              <a:buNone/>
              <a:tabLst/>
            </a:pPr>
            <a:r>
              <a:rPr lang="en-US">
                <a:latin typeface="Bosch Office Sans"/>
              </a:rPr>
              <a:t>(a) We prompt the decision-making questions into Llama. (b) use Llama as the base model and get access to the last hidden layer for masked embeddings. (c) build a multi-classification layer upon the base model, using ACT-R decision-making strategy choices and results as the target classes and last hidden layer as features. (d) fine-tune the Llama model for multi-classification using LORA. (e) deploy the fine-tuned model in new inference tasks.</a:t>
            </a:r>
            <a:endParaRPr kumimoji="0" lang="en-US" sz="1800" b="0" i="0" u="none" strike="noStrike" kern="0" cap="none" spc="0" normalizeH="0" baseline="0" noProof="0">
              <a:ln>
                <a:noFill/>
              </a:ln>
              <a:solidFill>
                <a:srgbClr val="000000"/>
              </a:solidFill>
              <a:effectLst/>
              <a:uLnTx/>
              <a:uFillTx/>
              <a:latin typeface="Bosch Office Sans"/>
            </a:endParaRPr>
          </a:p>
        </p:txBody>
      </p:sp>
      <p:sp>
        <p:nvSpPr>
          <p:cNvPr id="16" name="TextBox 15">
            <a:extLst>
              <a:ext uri="{FF2B5EF4-FFF2-40B4-BE49-F238E27FC236}">
                <a16:creationId xmlns:a16="http://schemas.microsoft.com/office/drawing/2014/main" id="{E39D3891-0E34-D1D7-B061-53425ACAA3A4}"/>
              </a:ext>
            </a:extLst>
          </p:cNvPr>
          <p:cNvSpPr txBox="1"/>
          <p:nvPr/>
        </p:nvSpPr>
        <p:spPr>
          <a:xfrm>
            <a:off x="4052069" y="5045002"/>
            <a:ext cx="426848" cy="52415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rPr>
              <a:t>e</a:t>
            </a:r>
          </a:p>
        </p:txBody>
      </p:sp>
    </p:spTree>
    <p:extLst>
      <p:ext uri="{BB962C8B-B14F-4D97-AF65-F5344CB8AC3E}">
        <p14:creationId xmlns:p14="http://schemas.microsoft.com/office/powerpoint/2010/main" val="289245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3BC038-1ABF-E669-E87B-32ECF9A87DA4}"/>
              </a:ext>
            </a:extLst>
          </p:cNvPr>
          <p:cNvSpPr>
            <a:spLocks noGrp="1"/>
          </p:cNvSpPr>
          <p:nvPr>
            <p:ph type="title"/>
          </p:nvPr>
        </p:nvSpPr>
        <p:spPr>
          <a:xfrm>
            <a:off x="205200" y="648000"/>
            <a:ext cx="10558800" cy="388800"/>
          </a:xfrm>
        </p:spPr>
        <p:txBody>
          <a:bodyPr anchor="t">
            <a:normAutofit/>
          </a:bodyPr>
          <a:lstStyle/>
          <a:p>
            <a:r>
              <a:rPr lang="en-US"/>
              <a:t>Fine-tuning LLAMA </a:t>
            </a:r>
          </a:p>
        </p:txBody>
      </p:sp>
      <p:sp>
        <p:nvSpPr>
          <p:cNvPr id="9" name="Text Placeholder 8">
            <a:extLst>
              <a:ext uri="{FF2B5EF4-FFF2-40B4-BE49-F238E27FC236}">
                <a16:creationId xmlns:a16="http://schemas.microsoft.com/office/drawing/2014/main" id="{FB33FD8B-5BD3-D6FF-6D02-283BF56E1958}"/>
              </a:ext>
            </a:extLst>
          </p:cNvPr>
          <p:cNvSpPr>
            <a:spLocks noGrp="1"/>
          </p:cNvSpPr>
          <p:nvPr>
            <p:ph type="body" sz="quarter" idx="15"/>
          </p:nvPr>
        </p:nvSpPr>
        <p:spPr>
          <a:xfrm>
            <a:off x="205200" y="259200"/>
            <a:ext cx="10558800" cy="388800"/>
          </a:xfrm>
        </p:spPr>
        <p:txBody>
          <a:bodyPr>
            <a:normAutofit/>
          </a:bodyPr>
          <a:lstStyle/>
          <a:p>
            <a:pPr>
              <a:spcAft>
                <a:spcPts val="600"/>
              </a:spcAft>
            </a:pPr>
            <a:r>
              <a:rPr lang="en-US"/>
              <a:t>Cognitively-Inspired Decision Intelligence for Manufacturing</a:t>
            </a:r>
          </a:p>
        </p:txBody>
      </p:sp>
      <p:pic>
        <p:nvPicPr>
          <p:cNvPr id="10" name="finetune deploy.mp4">
            <a:hlinkClick r:id="" action="ppaction://media"/>
            <a:extLst>
              <a:ext uri="{FF2B5EF4-FFF2-40B4-BE49-F238E27FC236}">
                <a16:creationId xmlns:a16="http://schemas.microsoft.com/office/drawing/2014/main" id="{5DC32F2D-5C6F-B455-88CF-BA412403AB86}"/>
              </a:ext>
            </a:extLst>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2090738" y="1295400"/>
            <a:ext cx="6786562" cy="4241800"/>
          </a:xfrm>
          <a:noFill/>
        </p:spPr>
      </p:pic>
      <p:sp>
        <p:nvSpPr>
          <p:cNvPr id="6" name="Slide Number Placeholder 5">
            <a:extLst>
              <a:ext uri="{FF2B5EF4-FFF2-40B4-BE49-F238E27FC236}">
                <a16:creationId xmlns:a16="http://schemas.microsoft.com/office/drawing/2014/main" id="{471490A6-5EFE-7D9B-0029-B1BF45901C1F}"/>
              </a:ext>
            </a:extLst>
          </p:cNvPr>
          <p:cNvSpPr>
            <a:spLocks noGrp="1"/>
          </p:cNvSpPr>
          <p:nvPr>
            <p:ph type="sldNum" sz="quarter" idx="12"/>
          </p:nvPr>
        </p:nvSpPr>
        <p:spPr>
          <a:xfrm>
            <a:off x="205200" y="5666400"/>
            <a:ext cx="288290" cy="410210"/>
          </a:xfrm>
        </p:spPr>
        <p:txBody>
          <a:bodyPr anchor="t">
            <a:normAutofit/>
          </a:bodyPr>
          <a:lstStyle/>
          <a:p>
            <a:pPr>
              <a:spcAft>
                <a:spcPts val="600"/>
              </a:spcAft>
            </a:pPr>
            <a:fld id="{4898AEC0-503E-4FA4-859C-D0F72D6E3F79}" type="slidenum">
              <a:rPr lang="en-US" noProof="1" smtClean="0"/>
              <a:pPr>
                <a:spcAft>
                  <a:spcPts val="600"/>
                </a:spcAft>
              </a:pPr>
              <a:t>18</a:t>
            </a:fld>
            <a:endParaRPr lang="en-US" noProof="1"/>
          </a:p>
        </p:txBody>
      </p:sp>
    </p:spTree>
    <p:extLst>
      <p:ext uri="{BB962C8B-B14F-4D97-AF65-F5344CB8AC3E}">
        <p14:creationId xmlns:p14="http://schemas.microsoft.com/office/powerpoint/2010/main" val="303843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4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2E2E4-5EBA-1A86-A6B1-262E6C4736FC}"/>
              </a:ext>
            </a:extLst>
          </p:cNvPr>
          <p:cNvSpPr>
            <a:spLocks noGrp="1"/>
          </p:cNvSpPr>
          <p:nvPr>
            <p:ph type="sldNum" sz="quarter" idx="12"/>
          </p:nvPr>
        </p:nvSpPr>
        <p:spPr/>
        <p:txBody>
          <a:bodyPr/>
          <a:lstStyle/>
          <a:p>
            <a:fld id="{4898AEC0-503E-4FA4-859C-D0F72D6E3F79}" type="slidenum">
              <a:rPr lang="en-US" noProof="1" smtClean="0"/>
              <a:pPr/>
              <a:t>19</a:t>
            </a:fld>
            <a:endParaRPr lang="en-US" noProof="1"/>
          </a:p>
        </p:txBody>
      </p:sp>
      <p:sp>
        <p:nvSpPr>
          <p:cNvPr id="5" name="TextBox 4">
            <a:extLst>
              <a:ext uri="{FF2B5EF4-FFF2-40B4-BE49-F238E27FC236}">
                <a16:creationId xmlns:a16="http://schemas.microsoft.com/office/drawing/2014/main" id="{18F449AB-106C-B17E-92A3-2C34FA9999A8}"/>
              </a:ext>
            </a:extLst>
          </p:cNvPr>
          <p:cNvSpPr txBox="1"/>
          <p:nvPr/>
        </p:nvSpPr>
        <p:spPr>
          <a:xfrm>
            <a:off x="8929715" y="867303"/>
            <a:ext cx="2039910" cy="417382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300" b="0" i="0" u="none" strike="noStrike" kern="0" cap="none" spc="0" normalizeH="0" baseline="0" noProof="0">
                <a:ln>
                  <a:noFill/>
                </a:ln>
                <a:solidFill>
                  <a:srgbClr val="000000"/>
                </a:solidFill>
                <a:effectLst/>
                <a:uLnTx/>
                <a:uFillTx/>
              </a:rPr>
              <a:t>(a)We prompt the </a:t>
            </a:r>
            <a:r>
              <a:rPr lang="en-US" sz="1300" b="0" i="0">
                <a:solidFill>
                  <a:srgbClr val="202124"/>
                </a:solidFill>
                <a:effectLst/>
                <a:latin typeface="Google Sans"/>
              </a:rPr>
              <a:t>verbatim</a:t>
            </a:r>
            <a:r>
              <a:rPr kumimoji="0" lang="en-US" sz="1300" b="0" i="0" u="none" strike="noStrike" kern="0" cap="none" spc="0" normalizeH="0" baseline="0" noProof="0">
                <a:ln>
                  <a:noFill/>
                </a:ln>
                <a:solidFill>
                  <a:srgbClr val="000000"/>
                </a:solidFill>
                <a:effectLst/>
                <a:uLnTx/>
                <a:uFillTx/>
              </a:rPr>
              <a:t> of the ACT-R model trace and the corresponding decision-making questions into LLaMA separately </a:t>
            </a:r>
          </a:p>
          <a:p>
            <a:pPr marR="0" algn="l" defTabSz="914400" eaLnBrk="1" fontAlgn="auto" latinLnBrk="0" hangingPunct="1">
              <a:spcBef>
                <a:spcPts val="500"/>
              </a:spcBef>
              <a:spcAft>
                <a:spcPts val="0"/>
              </a:spcAft>
              <a:buClrTx/>
              <a:buSzTx/>
              <a:buFontTx/>
              <a:buNone/>
              <a:tabLst/>
            </a:pPr>
            <a:r>
              <a:rPr kumimoji="0" lang="en-US" sz="1300" b="0" i="0" u="none" strike="noStrike" kern="0" cap="none" spc="0" normalizeH="0" baseline="0" noProof="0">
                <a:ln>
                  <a:noFill/>
                </a:ln>
                <a:solidFill>
                  <a:srgbClr val="000000"/>
                </a:solidFill>
                <a:effectLst/>
                <a:uLnTx/>
                <a:uFillTx/>
              </a:rPr>
              <a:t>(b) extract the last hidden layer for masked embeddings, concatenate the embeddings, and (</a:t>
            </a:r>
          </a:p>
          <a:p>
            <a:pPr marR="0" algn="l" defTabSz="914400" eaLnBrk="1" fontAlgn="auto" latinLnBrk="0" hangingPunct="1">
              <a:spcBef>
                <a:spcPts val="500"/>
              </a:spcBef>
              <a:spcAft>
                <a:spcPts val="0"/>
              </a:spcAft>
              <a:buClrTx/>
              <a:buSzTx/>
              <a:buFontTx/>
              <a:buNone/>
              <a:tabLst/>
            </a:pPr>
            <a:r>
              <a:rPr kumimoji="0" lang="en-US" sz="1300" b="0" i="0" u="none" strike="noStrike" kern="0" cap="none" spc="0" normalizeH="0" baseline="0" noProof="0">
                <a:ln>
                  <a:noFill/>
                </a:ln>
                <a:solidFill>
                  <a:srgbClr val="000000"/>
                </a:solidFill>
                <a:effectLst/>
                <a:uLnTx/>
                <a:uFillTx/>
              </a:rPr>
              <a:t>c) feed them into a multilayer neural network with </a:t>
            </a:r>
            <a:r>
              <a:rPr kumimoji="0" lang="en-US" sz="1300" b="0" i="0" u="none" strike="noStrike" kern="0" cap="none" spc="0" normalizeH="0" baseline="0" noProof="0" err="1">
                <a:ln>
                  <a:noFill/>
                </a:ln>
                <a:solidFill>
                  <a:srgbClr val="000000"/>
                </a:solidFill>
                <a:effectLst/>
                <a:uLnTx/>
                <a:uFillTx/>
              </a:rPr>
              <a:t>softmax</a:t>
            </a:r>
            <a:r>
              <a:rPr kumimoji="0" lang="en-US" sz="1300" b="0" i="0" u="none" strike="noStrike" kern="0" cap="none" spc="0" normalizeH="0" baseline="0" noProof="0">
                <a:ln>
                  <a:noFill/>
                </a:ln>
                <a:solidFill>
                  <a:srgbClr val="000000"/>
                </a:solidFill>
                <a:effectLst/>
                <a:uLnTx/>
                <a:uFillTx/>
              </a:rPr>
              <a:t> activation. </a:t>
            </a:r>
          </a:p>
          <a:p>
            <a:pPr marR="0" algn="l" defTabSz="914400" eaLnBrk="1" fontAlgn="auto" latinLnBrk="0" hangingPunct="1">
              <a:spcBef>
                <a:spcPts val="500"/>
              </a:spcBef>
              <a:spcAft>
                <a:spcPts val="0"/>
              </a:spcAft>
              <a:buClrTx/>
              <a:buSzTx/>
              <a:buFontTx/>
              <a:buNone/>
              <a:tabLst/>
            </a:pPr>
            <a:r>
              <a:rPr kumimoji="0" lang="en-US" sz="1300" b="0" i="0" u="none" strike="noStrike" kern="0" cap="none" spc="0" normalizeH="0" baseline="0" noProof="0">
                <a:ln>
                  <a:noFill/>
                </a:ln>
                <a:solidFill>
                  <a:srgbClr val="000000"/>
                </a:solidFill>
                <a:effectLst/>
                <a:uLnTx/>
                <a:uFillTx/>
              </a:rPr>
              <a:t>(d) </a:t>
            </a:r>
            <a:r>
              <a:rPr lang="en-US" sz="1300" kern="0">
                <a:solidFill>
                  <a:srgbClr val="000000"/>
                </a:solidFill>
              </a:rPr>
              <a:t>B</a:t>
            </a:r>
            <a:r>
              <a:rPr kumimoji="0" lang="en-US" sz="1300" b="0" i="0" u="none" strike="noStrike" kern="0" cap="none" spc="0" normalizeH="0" baseline="0" noProof="0" err="1">
                <a:ln>
                  <a:noFill/>
                </a:ln>
                <a:solidFill>
                  <a:srgbClr val="000000"/>
                </a:solidFill>
                <a:effectLst/>
                <a:uLnTx/>
                <a:uFillTx/>
              </a:rPr>
              <a:t>uild</a:t>
            </a:r>
            <a:r>
              <a:rPr kumimoji="0" lang="en-US" sz="1300" b="0" i="0" u="none" strike="noStrike" kern="0" cap="none" spc="0" normalizeH="0" baseline="0" noProof="0">
                <a:ln>
                  <a:noFill/>
                </a:ln>
                <a:solidFill>
                  <a:srgbClr val="000000"/>
                </a:solidFill>
                <a:effectLst/>
                <a:uLnTx/>
                <a:uFillTx/>
              </a:rPr>
              <a:t> and train the neural network model using ACT-R decision-making strategies and results as targets. We refer to the developed neural network model as </a:t>
            </a:r>
            <a:r>
              <a:rPr kumimoji="0" lang="en-US" sz="1300" b="0" i="0" u="none" strike="noStrike" kern="0" cap="none" spc="0" normalizeH="0" baseline="0" noProof="0" err="1">
                <a:ln>
                  <a:noFill/>
                </a:ln>
                <a:solidFill>
                  <a:srgbClr val="000000"/>
                </a:solidFill>
                <a:effectLst/>
                <a:uLnTx/>
                <a:uFillTx/>
              </a:rPr>
              <a:t>LLaMA</a:t>
            </a:r>
            <a:r>
              <a:rPr kumimoji="0" lang="en-US" sz="1300" b="0" i="0" u="none" strike="noStrike" kern="0" cap="none" spc="0" normalizeH="0" baseline="0" noProof="0">
                <a:ln>
                  <a:noFill/>
                </a:ln>
                <a:solidFill>
                  <a:srgbClr val="000000"/>
                </a:solidFill>
                <a:effectLst/>
                <a:uLnTx/>
                <a:uFillTx/>
              </a:rPr>
              <a:t>-ACT-R for decision making.</a:t>
            </a:r>
          </a:p>
        </p:txBody>
      </p:sp>
      <p:pic>
        <p:nvPicPr>
          <p:cNvPr id="7" name="Picture 6">
            <a:extLst>
              <a:ext uri="{FF2B5EF4-FFF2-40B4-BE49-F238E27FC236}">
                <a16:creationId xmlns:a16="http://schemas.microsoft.com/office/drawing/2014/main" id="{685122E3-519D-3168-C7AB-BBB14F283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132"/>
            <a:ext cx="8820200" cy="5129860"/>
          </a:xfrm>
          <a:prstGeom prst="rect">
            <a:avLst/>
          </a:prstGeom>
        </p:spPr>
      </p:pic>
    </p:spTree>
    <p:extLst>
      <p:ext uri="{BB962C8B-B14F-4D97-AF65-F5344CB8AC3E}">
        <p14:creationId xmlns:p14="http://schemas.microsoft.com/office/powerpoint/2010/main" val="3494185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8987A8E-C3D8-5823-FF0A-AD7505F30262}"/>
              </a:ext>
            </a:extLst>
          </p:cNvPr>
          <p:cNvSpPr>
            <a:spLocks noGrp="1"/>
          </p:cNvSpPr>
          <p:nvPr>
            <p:ph type="body" sz="quarter" idx="15"/>
          </p:nvPr>
        </p:nvSpPr>
        <p:spPr/>
        <p:txBody>
          <a:bodyPr/>
          <a:lstStyle/>
          <a:p>
            <a:r>
              <a:rPr lang="en-US"/>
              <a:t>Cognitively-Inspired Decision Intelligence for Manufacturing</a:t>
            </a:r>
          </a:p>
        </p:txBody>
      </p:sp>
      <p:sp>
        <p:nvSpPr>
          <p:cNvPr id="4" name="Title 3">
            <a:extLst>
              <a:ext uri="{FF2B5EF4-FFF2-40B4-BE49-F238E27FC236}">
                <a16:creationId xmlns:a16="http://schemas.microsoft.com/office/drawing/2014/main" id="{14731227-1CF7-B752-1F71-C105C06C57A7}"/>
              </a:ext>
            </a:extLst>
          </p:cNvPr>
          <p:cNvSpPr>
            <a:spLocks noGrp="1"/>
          </p:cNvSpPr>
          <p:nvPr>
            <p:ph type="title"/>
          </p:nvPr>
        </p:nvSpPr>
        <p:spPr/>
        <p:txBody>
          <a:bodyPr/>
          <a:lstStyle/>
          <a:p>
            <a:r>
              <a:rPr lang="en-US"/>
              <a:t>The Causal Analysis and Decision Intelligence Group (CADI)</a:t>
            </a:r>
          </a:p>
        </p:txBody>
      </p:sp>
      <p:sp>
        <p:nvSpPr>
          <p:cNvPr id="8" name="Content Placeholder 7">
            <a:extLst>
              <a:ext uri="{FF2B5EF4-FFF2-40B4-BE49-F238E27FC236}">
                <a16:creationId xmlns:a16="http://schemas.microsoft.com/office/drawing/2014/main" id="{15256EF5-1257-0558-016A-AB4EE0100143}"/>
              </a:ext>
            </a:extLst>
          </p:cNvPr>
          <p:cNvSpPr>
            <a:spLocks noGrp="1"/>
          </p:cNvSpPr>
          <p:nvPr>
            <p:ph sz="half" idx="1"/>
          </p:nvPr>
        </p:nvSpPr>
        <p:spPr>
          <a:xfrm>
            <a:off x="218716" y="1566632"/>
            <a:ext cx="3389187" cy="2429289"/>
          </a:xfrm>
        </p:spPr>
        <p:txBody>
          <a:bodyPr>
            <a:normAutofit/>
          </a:bodyPr>
          <a:lstStyle/>
          <a:p>
            <a:r>
              <a:rPr lang="en-US" sz="1400"/>
              <a:t>Bosch has vast amounts of </a:t>
            </a:r>
            <a:r>
              <a:rPr lang="en-US" sz="1400" b="1"/>
              <a:t>highly valuable data </a:t>
            </a:r>
            <a:r>
              <a:rPr lang="en-US" sz="1400"/>
              <a:t>and</a:t>
            </a:r>
            <a:r>
              <a:rPr lang="en-US" sz="1400" b="1"/>
              <a:t> rich domain expert knowledge </a:t>
            </a:r>
          </a:p>
          <a:p>
            <a:r>
              <a:rPr lang="en-US" sz="1400"/>
              <a:t>Neuro-Symbolic AI enables </a:t>
            </a:r>
            <a:r>
              <a:rPr lang="en-US" sz="1400" b="1" i="1"/>
              <a:t>automatic distillation of insights </a:t>
            </a:r>
            <a:r>
              <a:rPr lang="en-US" sz="1400"/>
              <a:t>from data and exploitation of expert knowledge for </a:t>
            </a:r>
            <a:r>
              <a:rPr lang="en-US" sz="1400" b="1" i="1"/>
              <a:t>causal analysis </a:t>
            </a:r>
            <a:r>
              <a:rPr lang="en-US" sz="1400" i="1"/>
              <a:t>and </a:t>
            </a:r>
            <a:r>
              <a:rPr lang="en-US" sz="1400" b="1" i="1"/>
              <a:t>decision intelligence </a:t>
            </a:r>
          </a:p>
          <a:p>
            <a:r>
              <a:rPr lang="en-US" sz="1400"/>
              <a:t>Current focus on cost savings and process optimization in manufacturing</a:t>
            </a:r>
          </a:p>
        </p:txBody>
      </p:sp>
      <p:pic>
        <p:nvPicPr>
          <p:cNvPr id="12" name="Content Placeholder 11">
            <a:extLst>
              <a:ext uri="{FF2B5EF4-FFF2-40B4-BE49-F238E27FC236}">
                <a16:creationId xmlns:a16="http://schemas.microsoft.com/office/drawing/2014/main" id="{3EC0CA8A-CE68-C295-15C1-D41469486F4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3769" y="3874484"/>
            <a:ext cx="2459080" cy="2115952"/>
          </a:xfrm>
        </p:spPr>
      </p:pic>
      <p:sp>
        <p:nvSpPr>
          <p:cNvPr id="13" name="Rounded Rectangle 12">
            <a:extLst>
              <a:ext uri="{FF2B5EF4-FFF2-40B4-BE49-F238E27FC236}">
                <a16:creationId xmlns:a16="http://schemas.microsoft.com/office/drawing/2014/main" id="{B6264E42-5E65-72BC-EDB8-604E067FE4BC}"/>
              </a:ext>
            </a:extLst>
          </p:cNvPr>
          <p:cNvSpPr/>
          <p:nvPr/>
        </p:nvSpPr>
        <p:spPr>
          <a:xfrm>
            <a:off x="218717" y="1177833"/>
            <a:ext cx="3389186" cy="247767"/>
          </a:xfrm>
          <a:prstGeom prst="roundRect">
            <a:avLst/>
          </a:prstGeom>
          <a:solidFill>
            <a:schemeClr val="accent2"/>
          </a:solidFill>
          <a:ln w="9525" cap="flat" cmpd="sng" algn="ctr">
            <a:solidFill>
              <a:srgbClr val="3F136C"/>
            </a:solidFill>
            <a:prstDash val="solid"/>
          </a:ln>
          <a:effectLst/>
        </p:spPr>
        <p:txBody>
          <a:bodyPr rtlCol="0" anchor="ctr"/>
          <a:lstStyle/>
          <a:p>
            <a:pPr algn="ctr"/>
            <a:r>
              <a:rPr lang="de-DE" kern="0" cap="small" err="1">
                <a:solidFill>
                  <a:schemeClr val="bg1"/>
                </a:solidFill>
                <a:latin typeface="+mj-lt"/>
              </a:rPr>
              <a:t>n</a:t>
            </a:r>
            <a:r>
              <a:rPr kumimoji="0" lang="de-DE" sz="1800" b="0" i="0" u="none" strike="noStrike" kern="0" cap="small" spc="0" normalizeH="0" noProof="0">
                <a:ln>
                  <a:noFill/>
                </a:ln>
                <a:solidFill>
                  <a:schemeClr val="bg1"/>
                </a:solidFill>
                <a:effectLst/>
                <a:uLnTx/>
                <a:uFillTx/>
                <a:latin typeface="+mj-lt"/>
              </a:rPr>
              <a:t>euro-</a:t>
            </a:r>
            <a:r>
              <a:rPr kumimoji="0" lang="de-DE" sz="1800" b="0" i="0" u="none" strike="noStrike" kern="0" cap="small" spc="0" normalizeH="0" noProof="0" err="1">
                <a:ln>
                  <a:noFill/>
                </a:ln>
                <a:solidFill>
                  <a:schemeClr val="bg1"/>
                </a:solidFill>
                <a:effectLst/>
                <a:uLnTx/>
                <a:uFillTx/>
                <a:latin typeface="+mj-lt"/>
              </a:rPr>
              <a:t>symbolic</a:t>
            </a:r>
            <a:r>
              <a:rPr kumimoji="0" lang="de-DE" sz="1800" b="0" i="0" u="none" strike="noStrike" kern="0" cap="small" spc="0" normalizeH="0" noProof="0">
                <a:ln>
                  <a:noFill/>
                </a:ln>
                <a:solidFill>
                  <a:schemeClr val="bg1"/>
                </a:solidFill>
                <a:effectLst/>
                <a:uLnTx/>
                <a:uFillTx/>
                <a:latin typeface="+mj-lt"/>
              </a:rPr>
              <a:t> ai</a:t>
            </a:r>
          </a:p>
        </p:txBody>
      </p:sp>
      <p:sp>
        <p:nvSpPr>
          <p:cNvPr id="14" name="Rounded Rectangle 13">
            <a:extLst>
              <a:ext uri="{FF2B5EF4-FFF2-40B4-BE49-F238E27FC236}">
                <a16:creationId xmlns:a16="http://schemas.microsoft.com/office/drawing/2014/main" id="{5BFD3C20-C449-5F66-8532-C7E302CC885E}"/>
              </a:ext>
            </a:extLst>
          </p:cNvPr>
          <p:cNvSpPr/>
          <p:nvPr/>
        </p:nvSpPr>
        <p:spPr>
          <a:xfrm>
            <a:off x="3750421" y="1172116"/>
            <a:ext cx="3485266" cy="247766"/>
          </a:xfrm>
          <a:prstGeom prst="roundRect">
            <a:avLst/>
          </a:prstGeom>
          <a:solidFill>
            <a:schemeClr val="accent2"/>
          </a:solidFill>
          <a:ln w="9525" cap="flat" cmpd="sng" algn="ctr">
            <a:solidFill>
              <a:srgbClr val="3F136C"/>
            </a:solidFill>
            <a:prstDash val="solid"/>
          </a:ln>
          <a:effectLst/>
        </p:spPr>
        <p:txBody>
          <a:bodyPr rtlCol="0" anchor="ctr"/>
          <a:lstStyle/>
          <a:p>
            <a:pPr algn="ctr"/>
            <a:r>
              <a:rPr lang="de-DE" kern="0" cap="small">
                <a:solidFill>
                  <a:schemeClr val="bg1"/>
                </a:solidFill>
                <a:latin typeface="+mj-lt"/>
              </a:rPr>
              <a:t>c</a:t>
            </a:r>
            <a:r>
              <a:rPr kumimoji="0" lang="de-DE" sz="1800" b="0" i="0" u="none" strike="noStrike" kern="0" cap="small" spc="0" normalizeH="0" noProof="0" err="1">
                <a:ln>
                  <a:noFill/>
                </a:ln>
                <a:solidFill>
                  <a:schemeClr val="bg1"/>
                </a:solidFill>
                <a:effectLst/>
                <a:uLnTx/>
                <a:uFillTx/>
                <a:latin typeface="+mj-lt"/>
              </a:rPr>
              <a:t>ausal</a:t>
            </a:r>
            <a:r>
              <a:rPr kumimoji="0" lang="de-DE" sz="1800" b="0" i="0" u="none" strike="noStrike" kern="0" cap="small" spc="0" normalizeH="0" noProof="0">
                <a:ln>
                  <a:noFill/>
                </a:ln>
                <a:solidFill>
                  <a:schemeClr val="bg1"/>
                </a:solidFill>
                <a:effectLst/>
                <a:uLnTx/>
                <a:uFillTx/>
                <a:latin typeface="+mj-lt"/>
              </a:rPr>
              <a:t> anal</a:t>
            </a:r>
            <a:r>
              <a:rPr lang="de-DE" kern="0" cap="small" err="1">
                <a:solidFill>
                  <a:schemeClr val="bg1"/>
                </a:solidFill>
                <a:latin typeface="+mj-lt"/>
              </a:rPr>
              <a:t>ysis</a:t>
            </a:r>
            <a:endParaRPr kumimoji="0" lang="de-DE" sz="1800" b="0" i="0" u="none" strike="noStrike" kern="0" cap="small" spc="0" normalizeH="0" noProof="0">
              <a:ln>
                <a:noFill/>
              </a:ln>
              <a:solidFill>
                <a:schemeClr val="bg1"/>
              </a:solidFill>
              <a:effectLst/>
              <a:uLnTx/>
              <a:uFillTx/>
              <a:latin typeface="+mj-lt"/>
            </a:endParaRPr>
          </a:p>
        </p:txBody>
      </p:sp>
      <p:sp>
        <p:nvSpPr>
          <p:cNvPr id="17" name="Content Placeholder 7">
            <a:extLst>
              <a:ext uri="{FF2B5EF4-FFF2-40B4-BE49-F238E27FC236}">
                <a16:creationId xmlns:a16="http://schemas.microsoft.com/office/drawing/2014/main" id="{644BAE22-54C5-27D1-5091-6E41C44402CD}"/>
              </a:ext>
            </a:extLst>
          </p:cNvPr>
          <p:cNvSpPr txBox="1">
            <a:spLocks/>
          </p:cNvSpPr>
          <p:nvPr/>
        </p:nvSpPr>
        <p:spPr>
          <a:xfrm>
            <a:off x="3750421" y="1619974"/>
            <a:ext cx="3485266" cy="2429289"/>
          </a:xfrm>
          <a:prstGeom prst="rect">
            <a:avLst/>
          </a:prstGeom>
        </p:spPr>
        <p:txBody>
          <a:bodyPr vert="horz" lIns="0" tIns="0" rIns="0" bIns="0" rtlCol="0">
            <a:norm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228600" marR="0" lvl="0" indent="-228600" algn="l" defTabSz="914400" rtl="0" eaLnBrk="1" fontAlgn="auto" latinLnBrk="0" hangingPunct="1">
              <a:lnSpc>
                <a:spcPct val="97000"/>
              </a:lnSpc>
              <a:spcBef>
                <a:spcPts val="500"/>
              </a:spcBef>
              <a:spcAft>
                <a:spcPts val="0"/>
              </a:spcAft>
              <a:buClrTx/>
              <a:buSzTx/>
              <a:buFont typeface="Wingdings" pitchFamily="2" charset="2"/>
              <a:buChar char="§"/>
              <a:defRPr/>
            </a:pPr>
            <a:r>
              <a:rPr lang="en-US" sz="1400" b="1" kern="0">
                <a:solidFill>
                  <a:srgbClr val="000000"/>
                </a:solidFill>
              </a:rPr>
              <a:t>Causal AI </a:t>
            </a:r>
            <a:r>
              <a:rPr lang="en-US" sz="1400" kern="0">
                <a:solidFill>
                  <a:srgbClr val="000000"/>
                </a:solidFill>
              </a:rPr>
              <a:t>is a set of techniques for discovering causal relations and making inferences beyond mere correlation </a:t>
            </a:r>
            <a:endParaRPr kumimoji="0" lang="en-US" sz="1400" i="0" u="none" strike="noStrike" kern="0" cap="none" spc="0" normalizeH="0" baseline="0" noProof="0">
              <a:ln>
                <a:noFill/>
              </a:ln>
              <a:solidFill>
                <a:srgbClr val="000000"/>
              </a:solidFill>
              <a:effectLst/>
              <a:uLnTx/>
              <a:uFillTx/>
              <a:ea typeface="+mn-ea"/>
              <a:cs typeface="+mn-cs"/>
            </a:endParaRPr>
          </a:p>
          <a:p>
            <a:pPr marL="228600" indent="-228600" fontAlgn="auto">
              <a:lnSpc>
                <a:spcPct val="97000"/>
              </a:lnSpc>
              <a:spcBef>
                <a:spcPts val="500"/>
              </a:spcBef>
              <a:spcAft>
                <a:spcPts val="0"/>
              </a:spcAft>
              <a:buFont typeface="Wingdings" pitchFamily="2" charset="2"/>
              <a:buChar char="§"/>
              <a:defRPr/>
            </a:pPr>
            <a:r>
              <a:rPr lang="en-US" sz="1400" b="1" kern="0">
                <a:solidFill>
                  <a:srgbClr val="000000"/>
                </a:solidFill>
              </a:rPr>
              <a:t>Causal Neuro-Symbolic AI</a:t>
            </a:r>
            <a:r>
              <a:rPr lang="en-US" sz="1400" kern="0">
                <a:solidFill>
                  <a:srgbClr val="000000"/>
                </a:solidFill>
              </a:rPr>
              <a:t> is the integration of Causal AI with knowledge graphs and machine learning</a:t>
            </a:r>
          </a:p>
          <a:p>
            <a:pPr marL="228600" marR="0" lvl="0" indent="-228600" algn="l" defTabSz="914400" rtl="0" eaLnBrk="1" fontAlgn="auto" latinLnBrk="0" hangingPunct="1">
              <a:lnSpc>
                <a:spcPct val="97000"/>
              </a:lnSpc>
              <a:spcBef>
                <a:spcPts val="500"/>
              </a:spcBef>
              <a:spcAft>
                <a:spcPts val="0"/>
              </a:spcAft>
              <a:buClrTx/>
              <a:buSzTx/>
              <a:buFont typeface="Wingdings" pitchFamily="2" charset="2"/>
              <a:buChar char="§"/>
              <a:defRPr/>
            </a:pPr>
            <a:r>
              <a:rPr lang="en-US" sz="1400" kern="0">
                <a:solidFill>
                  <a:srgbClr val="000000"/>
                </a:solidFill>
              </a:rPr>
              <a:t>Applications in manufacturing</a:t>
            </a:r>
          </a:p>
          <a:p>
            <a:pPr marL="685800" lvl="1" indent="-228600" defTabSz="914400" fontAlgn="auto">
              <a:lnSpc>
                <a:spcPct val="97000"/>
              </a:lnSpc>
              <a:spcAft>
                <a:spcPts val="0"/>
              </a:spcAft>
              <a:buFont typeface="Wingdings" pitchFamily="2" charset="2"/>
              <a:buChar char="§"/>
              <a:defRPr/>
            </a:pPr>
            <a:r>
              <a:rPr lang="en-US" sz="1300" kern="0">
                <a:solidFill>
                  <a:srgbClr val="000000"/>
                </a:solidFill>
              </a:rPr>
              <a:t>Finding root causes for anomalies</a:t>
            </a:r>
          </a:p>
          <a:p>
            <a:pPr marL="685800" lvl="1" indent="-228600" defTabSz="914400" fontAlgn="auto">
              <a:lnSpc>
                <a:spcPct val="97000"/>
              </a:lnSpc>
              <a:spcAft>
                <a:spcPts val="0"/>
              </a:spcAft>
              <a:buFont typeface="Wingdings" pitchFamily="2" charset="2"/>
              <a:buChar char="§"/>
              <a:defRPr/>
            </a:pPr>
            <a:r>
              <a:rPr lang="en-US" sz="1300" kern="0">
                <a:solidFill>
                  <a:srgbClr val="000000"/>
                </a:solidFill>
              </a:rPr>
              <a:t>Predicting the quality of products</a:t>
            </a:r>
          </a:p>
          <a:p>
            <a:pPr marL="685800" lvl="1" indent="-228600" defTabSz="914400" fontAlgn="auto">
              <a:lnSpc>
                <a:spcPct val="97000"/>
              </a:lnSpc>
              <a:spcAft>
                <a:spcPts val="0"/>
              </a:spcAft>
              <a:buFont typeface="Wingdings" pitchFamily="2" charset="2"/>
              <a:buChar char="§"/>
              <a:defRPr/>
            </a:pPr>
            <a:r>
              <a:rPr lang="en-US" sz="1300" kern="0">
                <a:solidFill>
                  <a:srgbClr val="000000"/>
                </a:solidFill>
              </a:rPr>
              <a:t>Optimizing process chains </a:t>
            </a:r>
          </a:p>
          <a:p>
            <a:pPr marL="174625" marR="0" lvl="0" indent="0" algn="l" defTabSz="914400" rtl="0" eaLnBrk="1" fontAlgn="auto" latinLnBrk="0" hangingPunct="1">
              <a:lnSpc>
                <a:spcPct val="100000"/>
              </a:lnSpc>
              <a:spcBef>
                <a:spcPts val="500"/>
              </a:spcBef>
              <a:spcAft>
                <a:spcPts val="0"/>
              </a:spcAft>
              <a:buClrTx/>
              <a:buSzTx/>
              <a:buNone/>
              <a:defRPr/>
            </a:pPr>
            <a:endParaRPr kumimoji="0" lang="en-US" sz="1400" i="0" u="none" strike="noStrike" kern="0" cap="none" spc="0" normalizeH="0" baseline="0" noProof="0">
              <a:ln>
                <a:noFill/>
              </a:ln>
              <a:solidFill>
                <a:srgbClr val="000000"/>
              </a:solidFill>
              <a:effectLst/>
              <a:uLnTx/>
              <a:uFillTx/>
              <a:latin typeface="Bosch Office Sans" pitchFamily="34" charset="0"/>
              <a:ea typeface="+mn-ea"/>
              <a:cs typeface="+mn-cs"/>
            </a:endParaRPr>
          </a:p>
        </p:txBody>
      </p:sp>
      <p:grpSp>
        <p:nvGrpSpPr>
          <p:cNvPr id="9" name="Group 8">
            <a:extLst>
              <a:ext uri="{FF2B5EF4-FFF2-40B4-BE49-F238E27FC236}">
                <a16:creationId xmlns:a16="http://schemas.microsoft.com/office/drawing/2014/main" id="{1F891B1B-551D-61F8-BC11-FB305354E771}"/>
              </a:ext>
            </a:extLst>
          </p:cNvPr>
          <p:cNvGrpSpPr/>
          <p:nvPr/>
        </p:nvGrpSpPr>
        <p:grpSpPr>
          <a:xfrm>
            <a:off x="7378205" y="1172115"/>
            <a:ext cx="3485266" cy="4537969"/>
            <a:chOff x="7378205" y="1172115"/>
            <a:chExt cx="3485266" cy="4537969"/>
          </a:xfrm>
        </p:grpSpPr>
        <p:pic>
          <p:nvPicPr>
            <p:cNvPr id="28" name="Picture 27">
              <a:extLst>
                <a:ext uri="{FF2B5EF4-FFF2-40B4-BE49-F238E27FC236}">
                  <a16:creationId xmlns:a16="http://schemas.microsoft.com/office/drawing/2014/main" id="{122E716D-05DF-C698-EBBA-BEB73B970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351" y="4154836"/>
              <a:ext cx="2704169" cy="1555248"/>
            </a:xfrm>
            <a:prstGeom prst="rect">
              <a:avLst/>
            </a:prstGeom>
          </p:spPr>
        </p:pic>
        <p:sp>
          <p:nvSpPr>
            <p:cNvPr id="15" name="Rounded Rectangle 14">
              <a:extLst>
                <a:ext uri="{FF2B5EF4-FFF2-40B4-BE49-F238E27FC236}">
                  <a16:creationId xmlns:a16="http://schemas.microsoft.com/office/drawing/2014/main" id="{394C0D0F-09B5-5199-B959-A1594138A360}"/>
                </a:ext>
              </a:extLst>
            </p:cNvPr>
            <p:cNvSpPr/>
            <p:nvPr/>
          </p:nvSpPr>
          <p:spPr>
            <a:xfrm>
              <a:off x="7378205" y="1172115"/>
              <a:ext cx="3485266" cy="247766"/>
            </a:xfrm>
            <a:prstGeom prst="roundRect">
              <a:avLst/>
            </a:prstGeom>
            <a:solidFill>
              <a:schemeClr val="accent2"/>
            </a:solidFill>
            <a:ln w="9525" cap="flat" cmpd="sng" algn="ctr">
              <a:solidFill>
                <a:srgbClr val="3F136C"/>
              </a:solidFill>
              <a:prstDash val="solid"/>
            </a:ln>
            <a:effectLst/>
          </p:spPr>
          <p:txBody>
            <a:bodyPr rtlCol="0" anchor="ctr"/>
            <a:lstStyle/>
            <a:p>
              <a:pPr algn="ctr"/>
              <a:r>
                <a:rPr lang="de-DE" kern="0" cap="small" err="1">
                  <a:solidFill>
                    <a:schemeClr val="bg1"/>
                  </a:solidFill>
                  <a:latin typeface="+mj-lt"/>
                </a:rPr>
                <a:t>decision</a:t>
              </a:r>
              <a:r>
                <a:rPr lang="de-DE" kern="0" cap="small">
                  <a:solidFill>
                    <a:schemeClr val="bg1"/>
                  </a:solidFill>
                  <a:latin typeface="+mj-lt"/>
                </a:rPr>
                <a:t> </a:t>
              </a:r>
              <a:r>
                <a:rPr lang="de-DE" kern="0" cap="small" err="1">
                  <a:solidFill>
                    <a:schemeClr val="bg1"/>
                  </a:solidFill>
                  <a:latin typeface="+mj-lt"/>
                </a:rPr>
                <a:t>intelligence</a:t>
              </a:r>
              <a:endParaRPr kumimoji="0" lang="de-DE" sz="1800" b="0" i="0" u="none" strike="noStrike" kern="0" cap="small" spc="0" normalizeH="0" noProof="0">
                <a:ln>
                  <a:noFill/>
                </a:ln>
                <a:solidFill>
                  <a:schemeClr val="bg1"/>
                </a:solidFill>
                <a:effectLst/>
                <a:uLnTx/>
                <a:uFillTx/>
                <a:latin typeface="+mj-lt"/>
              </a:endParaRPr>
            </a:p>
          </p:txBody>
        </p:sp>
        <p:sp>
          <p:nvSpPr>
            <p:cNvPr id="18" name="Content Placeholder 7">
              <a:extLst>
                <a:ext uri="{FF2B5EF4-FFF2-40B4-BE49-F238E27FC236}">
                  <a16:creationId xmlns:a16="http://schemas.microsoft.com/office/drawing/2014/main" id="{2B1FDE39-BE75-7CC6-2DD5-C36AE0796D6E}"/>
                </a:ext>
              </a:extLst>
            </p:cNvPr>
            <p:cNvSpPr txBox="1">
              <a:spLocks/>
            </p:cNvSpPr>
            <p:nvPr/>
          </p:nvSpPr>
          <p:spPr>
            <a:xfrm>
              <a:off x="7378205" y="1619974"/>
              <a:ext cx="3485266" cy="2572359"/>
            </a:xfrm>
            <a:prstGeom prst="rect">
              <a:avLst/>
            </a:prstGeom>
          </p:spPr>
          <p:txBody>
            <a:bodyPr vert="horz" lIns="0" tIns="0" rIns="0" bIns="0" rtlCol="0" anchor="t">
              <a:normAutofit fontScale="92500"/>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228600" marR="0" lvl="0" indent="-228600" algn="l" defTabSz="914400" rtl="0" eaLnBrk="1" fontAlgn="auto" latinLnBrk="0" hangingPunct="1">
                <a:lnSpc>
                  <a:spcPct val="97000"/>
                </a:lnSpc>
                <a:spcBef>
                  <a:spcPts val="500"/>
                </a:spcBef>
                <a:spcAft>
                  <a:spcPts val="0"/>
                </a:spcAft>
                <a:buClrTx/>
                <a:buSzTx/>
                <a:buFont typeface="Wingdings" pitchFamily="2" charset="2"/>
                <a:buChar char="§"/>
                <a:defRPr/>
              </a:pPr>
              <a:r>
                <a:rPr lang="en-US" sz="1400" kern="0">
                  <a:solidFill>
                    <a:srgbClr val="000000"/>
                  </a:solidFill>
                </a:rPr>
                <a:t>Decision intelligence (DI) aims to support, augment and automate human decisions by linking data with outcomes </a:t>
              </a:r>
            </a:p>
            <a:p>
              <a:pPr marL="228600" indent="-228600" defTabSz="914400" fontAlgn="auto">
                <a:lnSpc>
                  <a:spcPct val="97000"/>
                </a:lnSpc>
                <a:spcAft>
                  <a:spcPts val="0"/>
                </a:spcAft>
                <a:defRPr/>
              </a:pPr>
              <a:r>
                <a:rPr lang="en-US" sz="1400"/>
                <a:t>Contemporary DI is genuinely neuro-symbolic as it combines machine learning algorithms with knowledge graphs and rule-based systems</a:t>
              </a:r>
            </a:p>
            <a:p>
              <a:pPr marL="228600" indent="-228600" defTabSz="914400" fontAlgn="auto">
                <a:lnSpc>
                  <a:spcPct val="97000"/>
                </a:lnSpc>
                <a:spcAft>
                  <a:spcPts val="0"/>
                </a:spcAft>
                <a:defRPr/>
              </a:pPr>
              <a:r>
                <a:rPr lang="en-US" sz="1400"/>
                <a:t>Applications in manufacturing: Continuous Improvement Process (CIP)</a:t>
              </a:r>
            </a:p>
            <a:p>
              <a:pPr lvl="1" defTabSz="914400" fontAlgn="auto">
                <a:lnSpc>
                  <a:spcPct val="97000"/>
                </a:lnSpc>
                <a:spcAft>
                  <a:spcPts val="0"/>
                </a:spcAft>
                <a:buFont typeface="Wingdings" pitchFamily="2" charset="2"/>
                <a:buChar char="§"/>
                <a:defRPr/>
              </a:pPr>
              <a:r>
                <a:rPr lang="en-US" sz="1300"/>
                <a:t>Guide interventions during ramp-up phase of production line reconfiguration</a:t>
              </a:r>
            </a:p>
            <a:p>
              <a:pPr lvl="1" defTabSz="914400" fontAlgn="auto">
                <a:lnSpc>
                  <a:spcPct val="97000"/>
                </a:lnSpc>
                <a:spcAft>
                  <a:spcPts val="0"/>
                </a:spcAft>
                <a:buFont typeface="Wingdings" pitchFamily="2" charset="2"/>
                <a:buChar char="§"/>
                <a:defRPr/>
              </a:pPr>
              <a:r>
                <a:rPr lang="en-US" sz="1300"/>
                <a:t>Optimization of flexible manufacturing</a:t>
              </a:r>
              <a:endParaRPr lang="en-US" sz="1300" kern="0">
                <a:solidFill>
                  <a:srgbClr val="000000"/>
                </a:solidFill>
              </a:endParaRPr>
            </a:p>
            <a:p>
              <a:pPr marL="174625" marR="0" lvl="0" indent="0" algn="l" defTabSz="914400" rtl="0" eaLnBrk="1" fontAlgn="auto" latinLnBrk="0" hangingPunct="1">
                <a:lnSpc>
                  <a:spcPct val="100000"/>
                </a:lnSpc>
                <a:spcBef>
                  <a:spcPts val="500"/>
                </a:spcBef>
                <a:spcAft>
                  <a:spcPts val="0"/>
                </a:spcAft>
                <a:buClrTx/>
                <a:buSzTx/>
                <a:buNone/>
                <a:defRPr/>
              </a:pPr>
              <a:endParaRPr kumimoji="0" lang="en-US" sz="1400" i="0" u="none" strike="noStrike" kern="0" cap="none" spc="0" normalizeH="0" baseline="0" noProof="0">
                <a:ln>
                  <a:noFill/>
                </a:ln>
                <a:solidFill>
                  <a:srgbClr val="000000"/>
                </a:solidFill>
                <a:effectLst/>
                <a:uLnTx/>
                <a:uFillTx/>
                <a:latin typeface="Bosch Office Sans" pitchFamily="34" charset="0"/>
                <a:ea typeface="+mn-ea"/>
                <a:cs typeface="+mn-cs"/>
              </a:endParaRPr>
            </a:p>
          </p:txBody>
        </p:sp>
      </p:grpSp>
      <p:pic>
        <p:nvPicPr>
          <p:cNvPr id="3" name="Picture 2">
            <a:extLst>
              <a:ext uri="{FF2B5EF4-FFF2-40B4-BE49-F238E27FC236}">
                <a16:creationId xmlns:a16="http://schemas.microsoft.com/office/drawing/2014/main" id="{385ABA64-215D-46EB-33EA-8BC3CF1F1BA7}"/>
              </a:ext>
            </a:extLst>
          </p:cNvPr>
          <p:cNvPicPr>
            <a:picLocks noChangeAspect="1"/>
          </p:cNvPicPr>
          <p:nvPr/>
        </p:nvPicPr>
        <p:blipFill>
          <a:blip r:embed="rId4"/>
          <a:stretch>
            <a:fillRect/>
          </a:stretch>
        </p:blipFill>
        <p:spPr>
          <a:xfrm>
            <a:off x="3883492" y="4171053"/>
            <a:ext cx="3202216" cy="1465712"/>
          </a:xfrm>
          <a:prstGeom prst="rect">
            <a:avLst/>
          </a:prstGeom>
        </p:spPr>
      </p:pic>
      <p:sp>
        <p:nvSpPr>
          <p:cNvPr id="5" name="Content Placeholder 7">
            <a:extLst>
              <a:ext uri="{FF2B5EF4-FFF2-40B4-BE49-F238E27FC236}">
                <a16:creationId xmlns:a16="http://schemas.microsoft.com/office/drawing/2014/main" id="{88FFAE85-0CCD-C242-94D2-21F59986602E}"/>
              </a:ext>
            </a:extLst>
          </p:cNvPr>
          <p:cNvSpPr txBox="1">
            <a:spLocks/>
          </p:cNvSpPr>
          <p:nvPr/>
        </p:nvSpPr>
        <p:spPr>
          <a:xfrm>
            <a:off x="3883704" y="5654774"/>
            <a:ext cx="3202216" cy="207562"/>
          </a:xfrm>
          <a:prstGeom prst="rect">
            <a:avLst/>
          </a:prstGeom>
        </p:spPr>
        <p:txBody>
          <a:bodyPr vert="horz" lIns="0" tIns="0" rIns="0" bIns="0" rtlCol="0">
            <a:norm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defTabSz="914400" rtl="0" eaLnBrk="1" fontAlgn="auto" latinLnBrk="0" hangingPunct="1">
              <a:lnSpc>
                <a:spcPct val="100000"/>
              </a:lnSpc>
              <a:spcBef>
                <a:spcPts val="500"/>
              </a:spcBef>
              <a:spcAft>
                <a:spcPts val="0"/>
              </a:spcAft>
              <a:buClrTx/>
              <a:buSzTx/>
              <a:buNone/>
              <a:defRPr/>
            </a:pPr>
            <a:r>
              <a:rPr kumimoji="0" lang="en-US" sz="1000" i="0" u="none" strike="noStrike" kern="0" cap="none" spc="0" normalizeH="0" baseline="0" noProof="0">
                <a:ln>
                  <a:noFill/>
                </a:ln>
                <a:solidFill>
                  <a:srgbClr val="000000"/>
                </a:solidFill>
                <a:effectLst/>
                <a:uLnTx/>
                <a:uFillTx/>
                <a:latin typeface="Bosch Office Sans" pitchFamily="34" charset="0"/>
                <a:ea typeface="+mn-ea"/>
                <a:cs typeface="+mn-cs"/>
              </a:rPr>
              <a:t>*CGM: Causal Graph Model</a:t>
            </a:r>
          </a:p>
        </p:txBody>
      </p:sp>
      <p:sp>
        <p:nvSpPr>
          <p:cNvPr id="7" name="Rectangle 6">
            <a:extLst>
              <a:ext uri="{FF2B5EF4-FFF2-40B4-BE49-F238E27FC236}">
                <a16:creationId xmlns:a16="http://schemas.microsoft.com/office/drawing/2014/main" id="{C1BEE940-9165-9EE2-07B4-5B347E9D1747}"/>
              </a:ext>
            </a:extLst>
          </p:cNvPr>
          <p:cNvSpPr/>
          <p:nvPr/>
        </p:nvSpPr>
        <p:spPr>
          <a:xfrm>
            <a:off x="205200" y="1172115"/>
            <a:ext cx="7030487" cy="4818321"/>
          </a:xfrm>
          <a:prstGeom prst="rect">
            <a:avLst/>
          </a:prstGeom>
          <a:solidFill>
            <a:schemeClr val="bg1">
              <a:lumMod val="85000"/>
              <a:alpha val="50235"/>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chemeClr val="bg1">
                  <a:lumMod val="85000"/>
                </a:schemeClr>
              </a:solidFill>
              <a:effectLst/>
              <a:uLnTx/>
              <a:uFillTx/>
              <a:latin typeface="Bosch Office Sans"/>
              <a:ea typeface="+mn-ea"/>
              <a:cs typeface="+mn-cs"/>
            </a:endParaRPr>
          </a:p>
        </p:txBody>
      </p:sp>
      <p:sp>
        <p:nvSpPr>
          <p:cNvPr id="11" name="Slide Number Placeholder 10">
            <a:extLst>
              <a:ext uri="{FF2B5EF4-FFF2-40B4-BE49-F238E27FC236}">
                <a16:creationId xmlns:a16="http://schemas.microsoft.com/office/drawing/2014/main" id="{2A62654B-E5AA-0CF3-00CC-024295C0D73F}"/>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spTree>
    <p:extLst>
      <p:ext uri="{BB962C8B-B14F-4D97-AF65-F5344CB8AC3E}">
        <p14:creationId xmlns:p14="http://schemas.microsoft.com/office/powerpoint/2010/main" val="285964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2000" tmFilter="0, 0; .2, .5; .8, .5; 1, 0"/>
                                        <p:tgtEl>
                                          <p:spTgt spid="9"/>
                                        </p:tgtEl>
                                      </p:cBhvr>
                                    </p:animEffect>
                                    <p:animScale>
                                      <p:cBhvr>
                                        <p:cTn id="7" dur="1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5539B6-2B1C-208C-449D-C37487442C22}"/>
              </a:ext>
            </a:extLst>
          </p:cNvPr>
          <p:cNvSpPr>
            <a:spLocks noGrp="1"/>
          </p:cNvSpPr>
          <p:nvPr>
            <p:ph type="body" sz="quarter" idx="15"/>
          </p:nvPr>
        </p:nvSpPr>
        <p:spPr/>
        <p:txBody>
          <a:bodyPr/>
          <a:lstStyle/>
          <a:p>
            <a:r>
              <a:rPr lang="en-US"/>
              <a:t>Cognitively-Inspired Decision Intelligence for Manufacturing</a:t>
            </a:r>
          </a:p>
        </p:txBody>
      </p:sp>
      <p:sp>
        <p:nvSpPr>
          <p:cNvPr id="2" name="Title 1">
            <a:extLst>
              <a:ext uri="{FF2B5EF4-FFF2-40B4-BE49-F238E27FC236}">
                <a16:creationId xmlns:a16="http://schemas.microsoft.com/office/drawing/2014/main" id="{7A76E1DB-CABC-02DA-DFBE-9AEA251B2C6D}"/>
              </a:ext>
            </a:extLst>
          </p:cNvPr>
          <p:cNvSpPr>
            <a:spLocks noGrp="1"/>
          </p:cNvSpPr>
          <p:nvPr>
            <p:ph type="title"/>
          </p:nvPr>
        </p:nvSpPr>
        <p:spPr>
          <a:xfrm>
            <a:off x="197383" y="708882"/>
            <a:ext cx="10558800" cy="388800"/>
          </a:xfrm>
        </p:spPr>
        <p:txBody>
          <a:bodyPr>
            <a:noAutofit/>
          </a:bodyPr>
          <a:lstStyle/>
          <a:p>
            <a:r>
              <a:rPr lang="en-US"/>
              <a:t>Recent Work </a:t>
            </a:r>
          </a:p>
        </p:txBody>
      </p:sp>
      <p:sp>
        <p:nvSpPr>
          <p:cNvPr id="10" name="Rectangle 9">
            <a:extLst>
              <a:ext uri="{FF2B5EF4-FFF2-40B4-BE49-F238E27FC236}">
                <a16:creationId xmlns:a16="http://schemas.microsoft.com/office/drawing/2014/main" id="{0AC3F6A6-1B94-41AB-93AD-45309ED68900}"/>
              </a:ext>
            </a:extLst>
          </p:cNvPr>
          <p:cNvSpPr/>
          <p:nvPr/>
        </p:nvSpPr>
        <p:spPr>
          <a:xfrm>
            <a:off x="184258" y="3918286"/>
            <a:ext cx="5134600" cy="830997"/>
          </a:xfrm>
          <a:prstGeom prst="rect">
            <a:avLst/>
          </a:prstGeom>
          <a:solidFill>
            <a:schemeClr val="bg1">
              <a:lumMod val="95000"/>
            </a:schemeClr>
          </a:solidFill>
        </p:spPr>
        <p:txBody>
          <a:bodyPr wrap="square">
            <a:spAutoFit/>
          </a:bodyPr>
          <a:lstStyle/>
          <a:p>
            <a:r>
              <a:rPr lang="en-US" sz="1200" b="1"/>
              <a:t>AAAI 2021</a:t>
            </a:r>
            <a:r>
              <a:rPr lang="en-US" sz="1200"/>
              <a:t>: Ma, Kaixin, Filip Ilievski, Jonathan Francis, Yonatan Bisk, Eric Nyberg, and Alessandro Oltramari. "</a:t>
            </a:r>
            <a:r>
              <a:rPr lang="en-US" sz="1200">
                <a:solidFill>
                  <a:srgbClr val="0070C0"/>
                </a:solidFill>
              </a:rPr>
              <a:t>Knowledge-driven Data Construction for Zero-shot Evaluation in Commonsense Question Answering.</a:t>
            </a:r>
            <a:r>
              <a:rPr lang="en-US" sz="1200"/>
              <a:t>"</a:t>
            </a:r>
          </a:p>
        </p:txBody>
      </p:sp>
      <p:sp>
        <p:nvSpPr>
          <p:cNvPr id="11" name="Rectangle 10">
            <a:extLst>
              <a:ext uri="{FF2B5EF4-FFF2-40B4-BE49-F238E27FC236}">
                <a16:creationId xmlns:a16="http://schemas.microsoft.com/office/drawing/2014/main" id="{BE656343-ABB5-4574-B9AE-296FF9681F6C}"/>
              </a:ext>
            </a:extLst>
          </p:cNvPr>
          <p:cNvSpPr/>
          <p:nvPr/>
        </p:nvSpPr>
        <p:spPr>
          <a:xfrm>
            <a:off x="176799" y="4802057"/>
            <a:ext cx="5149519" cy="830997"/>
          </a:xfrm>
          <a:prstGeom prst="rect">
            <a:avLst/>
          </a:prstGeom>
          <a:solidFill>
            <a:schemeClr val="bg1">
              <a:lumMod val="95000"/>
            </a:schemeClr>
          </a:solidFill>
        </p:spPr>
        <p:txBody>
          <a:bodyPr wrap="square">
            <a:spAutoFit/>
          </a:bodyPr>
          <a:lstStyle/>
          <a:p>
            <a:r>
              <a:rPr lang="en-US" sz="1200" b="1"/>
              <a:t>AAAI-CSKG 2021</a:t>
            </a:r>
            <a:r>
              <a:rPr lang="en-US" sz="1200"/>
              <a:t>: Li, </a:t>
            </a:r>
            <a:r>
              <a:rPr lang="en-US" sz="1200" err="1"/>
              <a:t>Yikang</a:t>
            </a:r>
            <a:r>
              <a:rPr lang="en-US" sz="1200"/>
              <a:t>, Pulkit Goel, Varsha </a:t>
            </a:r>
            <a:r>
              <a:rPr lang="en-US" sz="1200" err="1"/>
              <a:t>Kuppur</a:t>
            </a:r>
            <a:r>
              <a:rPr lang="en-US" sz="1200"/>
              <a:t> Rajendra, Har </a:t>
            </a:r>
            <a:r>
              <a:rPr lang="en-US" sz="1200" err="1"/>
              <a:t>Simrat</a:t>
            </a:r>
            <a:r>
              <a:rPr lang="en-US" sz="1200"/>
              <a:t> Singh, Jonathan Francis, Kaixin Ma, Eric Nyberg, and Alessandro Oltramari. "</a:t>
            </a:r>
            <a:r>
              <a:rPr lang="en-US" sz="1200">
                <a:solidFill>
                  <a:srgbClr val="0070C0"/>
                </a:solidFill>
              </a:rPr>
              <a:t>Lexically-constrained Text Generation through Commonsense Knowledge Extraction and Injection</a:t>
            </a:r>
            <a:r>
              <a:rPr lang="en-US" sz="1200"/>
              <a:t>." </a:t>
            </a:r>
          </a:p>
        </p:txBody>
      </p:sp>
      <p:pic>
        <p:nvPicPr>
          <p:cNvPr id="13" name="Graphic 12" descr="Newspaper with solid fill">
            <a:extLst>
              <a:ext uri="{FF2B5EF4-FFF2-40B4-BE49-F238E27FC236}">
                <a16:creationId xmlns:a16="http://schemas.microsoft.com/office/drawing/2014/main" id="{FCD6B3B7-36D8-43AC-A82A-8AC0111BB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0328" y="5334714"/>
            <a:ext cx="361648" cy="293186"/>
          </a:xfrm>
          <a:prstGeom prst="rect">
            <a:avLst/>
          </a:prstGeom>
        </p:spPr>
      </p:pic>
      <p:grpSp>
        <p:nvGrpSpPr>
          <p:cNvPr id="34" name="Group 33">
            <a:extLst>
              <a:ext uri="{FF2B5EF4-FFF2-40B4-BE49-F238E27FC236}">
                <a16:creationId xmlns:a16="http://schemas.microsoft.com/office/drawing/2014/main" id="{B4CD2534-8BBE-43CB-BC7C-B57A1062B487}"/>
              </a:ext>
            </a:extLst>
          </p:cNvPr>
          <p:cNvGrpSpPr/>
          <p:nvPr/>
        </p:nvGrpSpPr>
        <p:grpSpPr>
          <a:xfrm>
            <a:off x="5484600" y="2022935"/>
            <a:ext cx="5157249" cy="654575"/>
            <a:chOff x="109064" y="5222821"/>
            <a:chExt cx="5157249" cy="654575"/>
          </a:xfrm>
        </p:grpSpPr>
        <p:sp>
          <p:nvSpPr>
            <p:cNvPr id="15" name="Rectangle 14">
              <a:extLst>
                <a:ext uri="{FF2B5EF4-FFF2-40B4-BE49-F238E27FC236}">
                  <a16:creationId xmlns:a16="http://schemas.microsoft.com/office/drawing/2014/main" id="{B5C43EEB-8331-4BF6-BD40-9D2961094F0C}"/>
                </a:ext>
              </a:extLst>
            </p:cNvPr>
            <p:cNvSpPr/>
            <p:nvPr/>
          </p:nvSpPr>
          <p:spPr>
            <a:xfrm>
              <a:off x="109064" y="5222821"/>
              <a:ext cx="5134600" cy="646331"/>
            </a:xfrm>
            <a:prstGeom prst="rect">
              <a:avLst/>
            </a:prstGeom>
            <a:solidFill>
              <a:schemeClr val="bg1">
                <a:lumMod val="95000"/>
              </a:schemeClr>
            </a:solidFill>
          </p:spPr>
          <p:txBody>
            <a:bodyPr wrap="square">
              <a:spAutoFit/>
            </a:bodyPr>
            <a:lstStyle/>
            <a:p>
              <a:r>
                <a:rPr lang="en-US" sz="1200" b="1"/>
                <a:t>ACL-IJCNLP 2021</a:t>
              </a:r>
              <a:r>
                <a:rPr lang="en-US" sz="1200"/>
                <a:t>: Chen, Xi, Lin, </a:t>
              </a:r>
              <a:r>
                <a:rPr lang="en-US" sz="1200" err="1"/>
                <a:t>Faner</a:t>
              </a:r>
              <a:r>
                <a:rPr lang="en-US" sz="1200"/>
                <a:t>, Zhou, </a:t>
              </a:r>
              <a:r>
                <a:rPr lang="en-US" sz="1200" err="1"/>
                <a:t>Yeju</a:t>
              </a:r>
              <a:r>
                <a:rPr lang="en-US" sz="1200"/>
                <a:t>, Ma, </a:t>
              </a:r>
              <a:r>
                <a:rPr lang="en-US" sz="1200" err="1"/>
                <a:t>Kaxin</a:t>
              </a:r>
              <a:r>
                <a:rPr lang="en-US" sz="1200"/>
                <a:t>, Jonathan, Francis, Eric Nyberg, Alessandro Oltramari. “</a:t>
              </a:r>
              <a:r>
                <a:rPr lang="en-US" sz="1200">
                  <a:solidFill>
                    <a:srgbClr val="0070C0"/>
                  </a:solidFill>
                </a:rPr>
                <a:t>Building Goal-oriented Document-grounded Dialogue Systems</a:t>
              </a:r>
              <a:r>
                <a:rPr lang="en-US" sz="1200"/>
                <a:t>”</a:t>
              </a:r>
            </a:p>
          </p:txBody>
        </p:sp>
        <p:pic>
          <p:nvPicPr>
            <p:cNvPr id="17" name="Graphic 16" descr="Newspaper with solid fill">
              <a:extLst>
                <a:ext uri="{FF2B5EF4-FFF2-40B4-BE49-F238E27FC236}">
                  <a16:creationId xmlns:a16="http://schemas.microsoft.com/office/drawing/2014/main" id="{CCEB46C6-5703-404A-8F23-38148787A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04665" y="5584210"/>
              <a:ext cx="361648" cy="293186"/>
            </a:xfrm>
            <a:prstGeom prst="rect">
              <a:avLst/>
            </a:prstGeom>
          </p:spPr>
        </p:pic>
      </p:grpSp>
      <p:sp>
        <p:nvSpPr>
          <p:cNvPr id="20" name="Rectangle 19">
            <a:extLst>
              <a:ext uri="{FF2B5EF4-FFF2-40B4-BE49-F238E27FC236}">
                <a16:creationId xmlns:a16="http://schemas.microsoft.com/office/drawing/2014/main" id="{9D98D7A6-6302-4425-81BD-93FB43F00AC5}"/>
              </a:ext>
            </a:extLst>
          </p:cNvPr>
          <p:cNvSpPr/>
          <p:nvPr/>
        </p:nvSpPr>
        <p:spPr>
          <a:xfrm>
            <a:off x="176799" y="3022730"/>
            <a:ext cx="5134600" cy="830997"/>
          </a:xfrm>
          <a:prstGeom prst="rect">
            <a:avLst/>
          </a:prstGeom>
          <a:solidFill>
            <a:schemeClr val="bg1">
              <a:lumMod val="95000"/>
            </a:schemeClr>
          </a:solidFill>
        </p:spPr>
        <p:txBody>
          <a:bodyPr wrap="square">
            <a:spAutoFit/>
          </a:bodyPr>
          <a:lstStyle/>
          <a:p>
            <a:r>
              <a:rPr lang="en-US" sz="1200" b="1"/>
              <a:t>COLING 2022</a:t>
            </a:r>
            <a:r>
              <a:rPr lang="en-US" sz="1200"/>
              <a:t>: Ma, </a:t>
            </a:r>
            <a:r>
              <a:rPr lang="en-US" sz="1200" err="1"/>
              <a:t>Ilievski</a:t>
            </a:r>
            <a:r>
              <a:rPr lang="en-US" sz="1200"/>
              <a:t>, Francis, Nyberg, and Oltramari. "</a:t>
            </a:r>
            <a:r>
              <a:rPr lang="en-US" sz="1200">
                <a:hlinkClick r:id="rId5"/>
              </a:rPr>
              <a:t>Coalescing Global and Local Information for Procedural Text Understanding.</a:t>
            </a:r>
            <a:r>
              <a:rPr lang="en-US" sz="1200"/>
              <a:t>" In Proceedings of the 29th International Conference on Computational Linguistics, pp. 1534-1545. 2022.</a:t>
            </a:r>
          </a:p>
        </p:txBody>
      </p:sp>
      <p:pic>
        <p:nvPicPr>
          <p:cNvPr id="25" name="Graphic 24" descr="Newspaper with solid fill">
            <a:extLst>
              <a:ext uri="{FF2B5EF4-FFF2-40B4-BE49-F238E27FC236}">
                <a16:creationId xmlns:a16="http://schemas.microsoft.com/office/drawing/2014/main" id="{6DB5EF2A-8156-4437-8A50-D8844B52B2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0328" y="4443750"/>
            <a:ext cx="395472" cy="285852"/>
          </a:xfrm>
          <a:prstGeom prst="rect">
            <a:avLst/>
          </a:prstGeom>
        </p:spPr>
      </p:pic>
      <p:grpSp>
        <p:nvGrpSpPr>
          <p:cNvPr id="35" name="Group 34">
            <a:extLst>
              <a:ext uri="{FF2B5EF4-FFF2-40B4-BE49-F238E27FC236}">
                <a16:creationId xmlns:a16="http://schemas.microsoft.com/office/drawing/2014/main" id="{DEBAC137-2EFD-4807-BFA2-2995A49D5E41}"/>
              </a:ext>
            </a:extLst>
          </p:cNvPr>
          <p:cNvGrpSpPr/>
          <p:nvPr/>
        </p:nvGrpSpPr>
        <p:grpSpPr>
          <a:xfrm>
            <a:off x="5467666" y="2715104"/>
            <a:ext cx="5158636" cy="2308005"/>
            <a:chOff x="5467666" y="2389458"/>
            <a:chExt cx="5158636" cy="2308005"/>
          </a:xfrm>
        </p:grpSpPr>
        <p:sp>
          <p:nvSpPr>
            <p:cNvPr id="9" name="Rectangle 8">
              <a:extLst>
                <a:ext uri="{FF2B5EF4-FFF2-40B4-BE49-F238E27FC236}">
                  <a16:creationId xmlns:a16="http://schemas.microsoft.com/office/drawing/2014/main" id="{C4DB3105-B9BF-4462-831B-E84918A91E33}"/>
                </a:ext>
              </a:extLst>
            </p:cNvPr>
            <p:cNvSpPr/>
            <p:nvPr/>
          </p:nvSpPr>
          <p:spPr>
            <a:xfrm>
              <a:off x="5476783" y="4051132"/>
              <a:ext cx="5149519" cy="646331"/>
            </a:xfrm>
            <a:prstGeom prst="rect">
              <a:avLst/>
            </a:prstGeom>
            <a:solidFill>
              <a:schemeClr val="bg1">
                <a:lumMod val="95000"/>
              </a:schemeClr>
            </a:solidFill>
          </p:spPr>
          <p:txBody>
            <a:bodyPr wrap="square">
              <a:spAutoFit/>
            </a:bodyPr>
            <a:lstStyle/>
            <a:p>
              <a:r>
                <a:rPr lang="en-US" sz="1200" b="1"/>
                <a:t>EMNLP-COIN 2019</a:t>
              </a:r>
              <a:r>
                <a:rPr lang="en-US" sz="1200"/>
                <a:t>: Ma, Kaixin, Jonathan Francis, </a:t>
              </a:r>
              <a:r>
                <a:rPr lang="en-US" sz="1200" err="1"/>
                <a:t>Quanyang</a:t>
              </a:r>
              <a:r>
                <a:rPr lang="en-US" sz="1200"/>
                <a:t> Lu, Eric Nyberg, and Alessandro Oltramari. "</a:t>
              </a:r>
              <a:r>
                <a:rPr lang="en-US" sz="1200">
                  <a:solidFill>
                    <a:srgbClr val="0070C0"/>
                  </a:solidFill>
                </a:rPr>
                <a:t>Towards generalizable neuro-symbolic systems for commonsense question answering</a:t>
              </a:r>
              <a:r>
                <a:rPr lang="en-US" sz="1200"/>
                <a:t>."</a:t>
              </a:r>
            </a:p>
          </p:txBody>
        </p:sp>
        <p:pic>
          <p:nvPicPr>
            <p:cNvPr id="14" name="Graphic 13" descr="Newspaper with solid fill">
              <a:extLst>
                <a:ext uri="{FF2B5EF4-FFF2-40B4-BE49-F238E27FC236}">
                  <a16:creationId xmlns:a16="http://schemas.microsoft.com/office/drawing/2014/main" id="{207B40B2-D98B-4BC9-9036-B2B9154B7B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41269" y="4385740"/>
              <a:ext cx="361648" cy="293186"/>
            </a:xfrm>
            <a:prstGeom prst="rect">
              <a:avLst/>
            </a:prstGeom>
          </p:spPr>
        </p:pic>
        <p:sp>
          <p:nvSpPr>
            <p:cNvPr id="16" name="Rectangle 15">
              <a:extLst>
                <a:ext uri="{FF2B5EF4-FFF2-40B4-BE49-F238E27FC236}">
                  <a16:creationId xmlns:a16="http://schemas.microsoft.com/office/drawing/2014/main" id="{7AC9803A-6E90-48EE-A006-A534DFC73F30}"/>
                </a:ext>
              </a:extLst>
            </p:cNvPr>
            <p:cNvSpPr/>
            <p:nvPr/>
          </p:nvSpPr>
          <p:spPr>
            <a:xfrm>
              <a:off x="5467666" y="2389458"/>
              <a:ext cx="5134600" cy="646331"/>
            </a:xfrm>
            <a:prstGeom prst="rect">
              <a:avLst/>
            </a:prstGeom>
            <a:solidFill>
              <a:schemeClr val="bg1">
                <a:lumMod val="95000"/>
              </a:schemeClr>
            </a:solidFill>
          </p:spPr>
          <p:txBody>
            <a:bodyPr wrap="square">
              <a:spAutoFit/>
            </a:bodyPr>
            <a:lstStyle/>
            <a:p>
              <a:r>
                <a:rPr lang="en-US" sz="1200" b="1"/>
                <a:t>KBS Journal 2021</a:t>
              </a:r>
              <a:r>
                <a:rPr lang="en-US" sz="1200"/>
                <a:t>: Ilievski, Filip, Alessandro Oltramari, Kaixin Ma, Bin Zhang, Deborah L. McGuinness, and Pedro Szekely. "</a:t>
              </a:r>
              <a:r>
                <a:rPr lang="en-US" sz="1200">
                  <a:solidFill>
                    <a:srgbClr val="0070C0"/>
                  </a:solidFill>
                </a:rPr>
                <a:t>Dimensions of commonsense knowledge”</a:t>
              </a:r>
              <a:endParaRPr lang="en-US" sz="1200"/>
            </a:p>
          </p:txBody>
        </p:sp>
        <p:pic>
          <p:nvPicPr>
            <p:cNvPr id="18" name="Graphic 17" descr="Newspaper with solid fill">
              <a:extLst>
                <a:ext uri="{FF2B5EF4-FFF2-40B4-BE49-F238E27FC236}">
                  <a16:creationId xmlns:a16="http://schemas.microsoft.com/office/drawing/2014/main" id="{72834891-C4DA-4DAB-9ED8-B156E8FBAD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40618" y="2735387"/>
              <a:ext cx="361648" cy="293186"/>
            </a:xfrm>
            <a:prstGeom prst="rect">
              <a:avLst/>
            </a:prstGeom>
          </p:spPr>
        </p:pic>
        <p:sp>
          <p:nvSpPr>
            <p:cNvPr id="32" name="Rectangle 31">
              <a:extLst>
                <a:ext uri="{FF2B5EF4-FFF2-40B4-BE49-F238E27FC236}">
                  <a16:creationId xmlns:a16="http://schemas.microsoft.com/office/drawing/2014/main" id="{B717219A-4914-4584-9017-1D6682E82307}"/>
                </a:ext>
              </a:extLst>
            </p:cNvPr>
            <p:cNvSpPr/>
            <p:nvPr/>
          </p:nvSpPr>
          <p:spPr>
            <a:xfrm>
              <a:off x="5468317" y="3110754"/>
              <a:ext cx="5134600" cy="830997"/>
            </a:xfrm>
            <a:prstGeom prst="rect">
              <a:avLst/>
            </a:prstGeom>
            <a:solidFill>
              <a:schemeClr val="bg1">
                <a:lumMod val="95000"/>
              </a:schemeClr>
            </a:solidFill>
          </p:spPr>
          <p:txBody>
            <a:bodyPr wrap="square">
              <a:spAutoFit/>
            </a:bodyPr>
            <a:lstStyle/>
            <a:p>
              <a:r>
                <a:rPr lang="en-US" sz="1200" b="1"/>
                <a:t>IOS Press 2020</a:t>
              </a:r>
              <a:r>
                <a:rPr lang="en-US" sz="1200"/>
                <a:t>: Oltramari, A., Francis, J. Henson, C., Ma, K., and Wickramarachchi, R.. "</a:t>
              </a:r>
              <a:r>
                <a:rPr lang="en-US" sz="1200">
                  <a:hlinkClick r:id="rId6"/>
                </a:rPr>
                <a:t>Neuro-Symbolic Architectures for Context Understanding</a:t>
              </a:r>
              <a:r>
                <a:rPr lang="en-US" sz="1200"/>
                <a:t>." In </a:t>
              </a:r>
              <a:r>
                <a:rPr lang="en-US" sz="1200" i="1"/>
                <a:t>Knowledge Graphs for </a:t>
              </a:r>
              <a:r>
                <a:rPr lang="en-US" sz="1200" i="1" err="1"/>
                <a:t>eXplainable</a:t>
              </a:r>
              <a:r>
                <a:rPr lang="en-US" sz="1200" i="1"/>
                <a:t> Artificial Intelligence: Foundations, Applications and Challenges</a:t>
              </a:r>
              <a:r>
                <a:rPr lang="en-US" sz="1200"/>
                <a:t>, pp. 143-160. </a:t>
              </a:r>
            </a:p>
          </p:txBody>
        </p:sp>
        <p:pic>
          <p:nvPicPr>
            <p:cNvPr id="33" name="Graphic 32" descr="Newspaper with solid fill">
              <a:extLst>
                <a:ext uri="{FF2B5EF4-FFF2-40B4-BE49-F238E27FC236}">
                  <a16:creationId xmlns:a16="http://schemas.microsoft.com/office/drawing/2014/main" id="{D82BC063-B794-48D2-8672-C212C8941A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41269" y="3606084"/>
              <a:ext cx="361648" cy="293186"/>
            </a:xfrm>
            <a:prstGeom prst="rect">
              <a:avLst/>
            </a:prstGeom>
          </p:spPr>
        </p:pic>
      </p:grpSp>
      <p:pic>
        <p:nvPicPr>
          <p:cNvPr id="12" name="Graphic 11" descr="Newspaper with solid fill">
            <a:extLst>
              <a:ext uri="{FF2B5EF4-FFF2-40B4-BE49-F238E27FC236}">
                <a16:creationId xmlns:a16="http://schemas.microsoft.com/office/drawing/2014/main" id="{C5FC3132-8AA7-4AD4-94B6-09CA47AA57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8776" y="3562523"/>
            <a:ext cx="361648" cy="293186"/>
          </a:xfrm>
          <a:prstGeom prst="rect">
            <a:avLst/>
          </a:prstGeom>
        </p:spPr>
      </p:pic>
      <p:sp>
        <p:nvSpPr>
          <p:cNvPr id="6" name="Rectangle 5">
            <a:extLst>
              <a:ext uri="{FF2B5EF4-FFF2-40B4-BE49-F238E27FC236}">
                <a16:creationId xmlns:a16="http://schemas.microsoft.com/office/drawing/2014/main" id="{8B7B5017-E417-81D1-8EF0-3FD9BF498A0C}"/>
              </a:ext>
            </a:extLst>
          </p:cNvPr>
          <p:cNvSpPr/>
          <p:nvPr/>
        </p:nvSpPr>
        <p:spPr>
          <a:xfrm>
            <a:off x="191718" y="1242846"/>
            <a:ext cx="5134600" cy="830997"/>
          </a:xfrm>
          <a:prstGeom prst="rect">
            <a:avLst/>
          </a:prstGeom>
          <a:solidFill>
            <a:schemeClr val="bg1">
              <a:lumMod val="95000"/>
            </a:schemeClr>
          </a:solidFill>
        </p:spPr>
        <p:txBody>
          <a:bodyPr wrap="square">
            <a:spAutoFit/>
          </a:bodyPr>
          <a:lstStyle/>
          <a:p>
            <a:r>
              <a:rPr lang="en-US" sz="1200" b="1"/>
              <a:t>AAAI-MAKE 2024</a:t>
            </a:r>
            <a:r>
              <a:rPr lang="en-US" sz="1200"/>
              <a:t>: Kaushik Roy, Alessandro Oltramari, </a:t>
            </a:r>
            <a:r>
              <a:rPr lang="en-US" sz="1200" err="1"/>
              <a:t>Yuxin</a:t>
            </a:r>
            <a:r>
              <a:rPr lang="en-US" sz="1200"/>
              <a:t> Zi, </a:t>
            </a:r>
            <a:r>
              <a:rPr lang="en-US" sz="1200" err="1"/>
              <a:t>Chathurangi</a:t>
            </a:r>
            <a:r>
              <a:rPr lang="en-US" sz="1200"/>
              <a:t> </a:t>
            </a:r>
            <a:r>
              <a:rPr lang="en-US" sz="1200" err="1"/>
              <a:t>Shyalika</a:t>
            </a:r>
            <a:r>
              <a:rPr lang="en-US" sz="1200"/>
              <a:t>, Vignesh Narayanan, Amit Sheth, "</a:t>
            </a:r>
            <a:r>
              <a:rPr lang="en-US" sz="1200">
                <a:hlinkClick r:id="rId7"/>
              </a:rPr>
              <a:t>Causal Event Graph-Guided Language-based Spatiotemporal Question Answering</a:t>
            </a:r>
            <a:r>
              <a:rPr lang="en-US" sz="1200"/>
              <a:t>. In Proceedings of AAAI Spring Symposia 2024, Stanford, March 25-27.</a:t>
            </a:r>
          </a:p>
        </p:txBody>
      </p:sp>
      <p:pic>
        <p:nvPicPr>
          <p:cNvPr id="8" name="Graphic 7" descr="Newspaper with solid fill">
            <a:extLst>
              <a:ext uri="{FF2B5EF4-FFF2-40B4-BE49-F238E27FC236}">
                <a16:creationId xmlns:a16="http://schemas.microsoft.com/office/drawing/2014/main" id="{0CCDF06D-63E9-D97A-B3B3-F58B09F9B0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5119" y="2695804"/>
            <a:ext cx="361648" cy="293186"/>
          </a:xfrm>
          <a:prstGeom prst="rect">
            <a:avLst/>
          </a:prstGeom>
        </p:spPr>
      </p:pic>
      <p:grpSp>
        <p:nvGrpSpPr>
          <p:cNvPr id="19" name="Group 18">
            <a:extLst>
              <a:ext uri="{FF2B5EF4-FFF2-40B4-BE49-F238E27FC236}">
                <a16:creationId xmlns:a16="http://schemas.microsoft.com/office/drawing/2014/main" id="{2C3330C4-812E-1FCB-F9D6-40FF10DF97F2}"/>
              </a:ext>
            </a:extLst>
          </p:cNvPr>
          <p:cNvGrpSpPr/>
          <p:nvPr/>
        </p:nvGrpSpPr>
        <p:grpSpPr>
          <a:xfrm>
            <a:off x="5477582" y="1260984"/>
            <a:ext cx="5147920" cy="744918"/>
            <a:chOff x="109064" y="5560917"/>
            <a:chExt cx="5147920" cy="744918"/>
          </a:xfrm>
        </p:grpSpPr>
        <p:sp>
          <p:nvSpPr>
            <p:cNvPr id="21" name="Rectangle 20">
              <a:extLst>
                <a:ext uri="{FF2B5EF4-FFF2-40B4-BE49-F238E27FC236}">
                  <a16:creationId xmlns:a16="http://schemas.microsoft.com/office/drawing/2014/main" id="{9095891E-EEEB-41D9-480E-2733AE30E5FF}"/>
                </a:ext>
              </a:extLst>
            </p:cNvPr>
            <p:cNvSpPr/>
            <p:nvPr/>
          </p:nvSpPr>
          <p:spPr>
            <a:xfrm>
              <a:off x="109064" y="5560917"/>
              <a:ext cx="5134600" cy="738664"/>
            </a:xfrm>
            <a:prstGeom prst="rect">
              <a:avLst/>
            </a:prstGeom>
            <a:solidFill>
              <a:schemeClr val="bg1">
                <a:lumMod val="95000"/>
              </a:schemeClr>
            </a:solidFill>
          </p:spPr>
          <p:txBody>
            <a:bodyPr wrap="square">
              <a:spAutoFit/>
            </a:bodyPr>
            <a:lstStyle/>
            <a:p>
              <a:r>
                <a:rPr lang="en-US" sz="1200" b="1"/>
                <a:t>ACM SIGKDD 2023</a:t>
              </a:r>
              <a:r>
                <a:rPr lang="en-US" sz="1200"/>
                <a:t>: </a:t>
              </a:r>
              <a:r>
                <a:rPr lang="en-US" sz="1000"/>
                <a:t>Zhang, </a:t>
              </a:r>
              <a:r>
                <a:rPr lang="en-US" sz="1000" err="1"/>
                <a:t>Jiarui</a:t>
              </a:r>
              <a:r>
                <a:rPr lang="en-US" sz="1000"/>
                <a:t>, Filip Ilievski, Kaixin Ma, </a:t>
              </a:r>
              <a:r>
                <a:rPr lang="en-US" sz="1000" err="1"/>
                <a:t>Aravinda</a:t>
              </a:r>
              <a:r>
                <a:rPr lang="en-US" sz="1000"/>
                <a:t> </a:t>
              </a:r>
              <a:r>
                <a:rPr lang="en-US" sz="1000" err="1"/>
                <a:t>Kollaa</a:t>
              </a:r>
              <a:r>
                <a:rPr lang="en-US" sz="1000"/>
                <a:t>, Jonathan Francis, and Alessandro Oltramari. "</a:t>
              </a:r>
              <a:r>
                <a:rPr lang="en-US" sz="1000">
                  <a:hlinkClick r:id="rId8"/>
                </a:rPr>
                <a:t>A study of situational reasoning for traffic understanding.</a:t>
              </a:r>
              <a:r>
                <a:rPr lang="en-US" sz="1000"/>
                <a:t>" In </a:t>
              </a:r>
              <a:r>
                <a:rPr lang="en-US" sz="1000" i="1"/>
                <a:t>Proceedings of the 29th ACM SIGKDD Conference on Knowledge Discovery and Data Mining</a:t>
              </a:r>
              <a:r>
                <a:rPr lang="en-US" sz="1000"/>
                <a:t>, pp. 3262-3272. 2023.</a:t>
              </a:r>
            </a:p>
          </p:txBody>
        </p:sp>
        <p:pic>
          <p:nvPicPr>
            <p:cNvPr id="22" name="Graphic 21" descr="Newspaper with solid fill">
              <a:extLst>
                <a:ext uri="{FF2B5EF4-FFF2-40B4-BE49-F238E27FC236}">
                  <a16:creationId xmlns:a16="http://schemas.microsoft.com/office/drawing/2014/main" id="{86FB9D09-A0DC-3D7D-3580-318E79D7B1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5336" y="6012649"/>
              <a:ext cx="361648" cy="293186"/>
            </a:xfrm>
            <a:prstGeom prst="rect">
              <a:avLst/>
            </a:prstGeom>
          </p:spPr>
        </p:pic>
      </p:grpSp>
      <p:sp>
        <p:nvSpPr>
          <p:cNvPr id="23" name="Rectangle 22">
            <a:extLst>
              <a:ext uri="{FF2B5EF4-FFF2-40B4-BE49-F238E27FC236}">
                <a16:creationId xmlns:a16="http://schemas.microsoft.com/office/drawing/2014/main" id="{02E2B80A-90B7-6513-D449-A766095C4B6A}"/>
              </a:ext>
            </a:extLst>
          </p:cNvPr>
          <p:cNvSpPr/>
          <p:nvPr/>
        </p:nvSpPr>
        <p:spPr>
          <a:xfrm>
            <a:off x="191718" y="2115418"/>
            <a:ext cx="5134600" cy="830997"/>
          </a:xfrm>
          <a:prstGeom prst="rect">
            <a:avLst/>
          </a:prstGeom>
          <a:solidFill>
            <a:schemeClr val="bg1">
              <a:lumMod val="95000"/>
            </a:schemeClr>
          </a:solidFill>
        </p:spPr>
        <p:txBody>
          <a:bodyPr wrap="square">
            <a:spAutoFit/>
          </a:bodyPr>
          <a:lstStyle/>
          <a:p>
            <a:r>
              <a:rPr lang="en-US" sz="1200" b="1"/>
              <a:t>AAAI LLM-CA 2023</a:t>
            </a:r>
            <a:r>
              <a:rPr lang="en-US" sz="1200"/>
              <a:t>: Alessandro Oltramari,  "</a:t>
            </a:r>
            <a:r>
              <a:rPr lang="en-US" sz="1200">
                <a:hlinkClick r:id="rId9"/>
              </a:rPr>
              <a:t>Enabling High-Level Machine Reasoning with Cognitive Neuro-Symbolic Systems</a:t>
            </a:r>
            <a:r>
              <a:rPr lang="en-US" sz="1200"/>
              <a:t>”. In </a:t>
            </a:r>
            <a:r>
              <a:rPr lang="en-US" sz="1200" i="1"/>
              <a:t>Proceedings of the AAAI Symposium Series</a:t>
            </a:r>
            <a:r>
              <a:rPr lang="en-US" sz="1200"/>
              <a:t>, vol. 2, no. 1, pp. 360-368. 2023.</a:t>
            </a:r>
          </a:p>
        </p:txBody>
      </p:sp>
      <p:pic>
        <p:nvPicPr>
          <p:cNvPr id="24" name="Graphic 23" descr="Newspaper with solid fill">
            <a:extLst>
              <a:ext uri="{FF2B5EF4-FFF2-40B4-BE49-F238E27FC236}">
                <a16:creationId xmlns:a16="http://schemas.microsoft.com/office/drawing/2014/main" id="{E7FB54AF-E50B-BC65-9118-8F0E4E2A48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5995" y="2143386"/>
            <a:ext cx="361648" cy="293186"/>
          </a:xfrm>
          <a:prstGeom prst="rect">
            <a:avLst/>
          </a:prstGeom>
        </p:spPr>
      </p:pic>
      <p:sp>
        <p:nvSpPr>
          <p:cNvPr id="26" name="Slide Number Placeholder 25">
            <a:extLst>
              <a:ext uri="{FF2B5EF4-FFF2-40B4-BE49-F238E27FC236}">
                <a16:creationId xmlns:a16="http://schemas.microsoft.com/office/drawing/2014/main" id="{66095371-99B4-DE32-B682-79D133B57C18}"/>
              </a:ext>
            </a:extLst>
          </p:cNvPr>
          <p:cNvSpPr>
            <a:spLocks noGrp="1"/>
          </p:cNvSpPr>
          <p:nvPr>
            <p:ph type="sldNum" sz="quarter" idx="12"/>
          </p:nvPr>
        </p:nvSpPr>
        <p:spPr>
          <a:xfrm>
            <a:off x="205200" y="5226133"/>
            <a:ext cx="288290" cy="410210"/>
          </a:xfrm>
        </p:spPr>
        <p:txBody>
          <a:bodyPr/>
          <a:lstStyle/>
          <a:p>
            <a:fld id="{4898AEC0-503E-4FA4-859C-D0F72D6E3F79}" type="slidenum">
              <a:rPr lang="en-US" noProof="1" smtClean="0"/>
              <a:pPr/>
              <a:t>20</a:t>
            </a:fld>
            <a:endParaRPr lang="en-US" noProof="1"/>
          </a:p>
        </p:txBody>
      </p:sp>
      <p:sp>
        <p:nvSpPr>
          <p:cNvPr id="27" name="TextBox 26">
            <a:extLst>
              <a:ext uri="{FF2B5EF4-FFF2-40B4-BE49-F238E27FC236}">
                <a16:creationId xmlns:a16="http://schemas.microsoft.com/office/drawing/2014/main" id="{AF25FA40-4984-5021-569A-87DB5B7816C9}"/>
              </a:ext>
            </a:extLst>
          </p:cNvPr>
          <p:cNvSpPr txBox="1"/>
          <p:nvPr/>
        </p:nvSpPr>
        <p:spPr>
          <a:xfrm>
            <a:off x="5761408" y="5226133"/>
            <a:ext cx="2090057" cy="25313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rPr>
              <a:t>…</a:t>
            </a:r>
          </a:p>
        </p:txBody>
      </p:sp>
      <p:pic>
        <p:nvPicPr>
          <p:cNvPr id="5" name="Graphic 4" descr="Newspaper with solid fill">
            <a:extLst>
              <a:ext uri="{FF2B5EF4-FFF2-40B4-BE49-F238E27FC236}">
                <a16:creationId xmlns:a16="http://schemas.microsoft.com/office/drawing/2014/main" id="{BCC4F3FA-489B-D4C2-F382-EE7A59CC3F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7240" y="1805362"/>
            <a:ext cx="361648" cy="293186"/>
          </a:xfrm>
          <a:prstGeom prst="rect">
            <a:avLst/>
          </a:prstGeom>
        </p:spPr>
      </p:pic>
    </p:spTree>
    <p:extLst>
      <p:ext uri="{BB962C8B-B14F-4D97-AF65-F5344CB8AC3E}">
        <p14:creationId xmlns:p14="http://schemas.microsoft.com/office/powerpoint/2010/main" val="2316575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8C71A8-5FEC-CC99-AC55-A5D32FBB7997}"/>
              </a:ext>
            </a:extLst>
          </p:cNvPr>
          <p:cNvSpPr>
            <a:spLocks noGrp="1"/>
          </p:cNvSpPr>
          <p:nvPr>
            <p:ph type="title"/>
          </p:nvPr>
        </p:nvSpPr>
        <p:spPr/>
        <p:txBody>
          <a:bodyPr/>
          <a:lstStyle/>
          <a:p>
            <a:r>
              <a:rPr lang="en-US"/>
              <a:t>Credits (Alphabetic Order)</a:t>
            </a:r>
          </a:p>
        </p:txBody>
      </p:sp>
      <p:sp>
        <p:nvSpPr>
          <p:cNvPr id="2" name="Text Placeholder 1">
            <a:extLst>
              <a:ext uri="{FF2B5EF4-FFF2-40B4-BE49-F238E27FC236}">
                <a16:creationId xmlns:a16="http://schemas.microsoft.com/office/drawing/2014/main" id="{7E84E1AB-C6A9-DB2A-AF44-3665DCF637F1}"/>
              </a:ext>
            </a:extLst>
          </p:cNvPr>
          <p:cNvSpPr>
            <a:spLocks noGrp="1"/>
          </p:cNvSpPr>
          <p:nvPr>
            <p:ph type="body" sz="quarter" idx="15"/>
          </p:nvPr>
        </p:nvSpPr>
        <p:spPr/>
        <p:txBody>
          <a:bodyPr/>
          <a:lstStyle/>
          <a:p>
            <a:pPr>
              <a:spcAft>
                <a:spcPts val="600"/>
              </a:spcAft>
            </a:pPr>
            <a:r>
              <a:rPr lang="en-US"/>
              <a:t>Cognitively-Inspired Decision Intelligence for Manufacturing</a:t>
            </a:r>
          </a:p>
        </p:txBody>
      </p:sp>
      <p:sp>
        <p:nvSpPr>
          <p:cNvPr id="5" name="Content Placeholder 4">
            <a:extLst>
              <a:ext uri="{FF2B5EF4-FFF2-40B4-BE49-F238E27FC236}">
                <a16:creationId xmlns:a16="http://schemas.microsoft.com/office/drawing/2014/main" id="{75872C50-D52F-B276-43E9-FEBE84CB297F}"/>
              </a:ext>
            </a:extLst>
          </p:cNvPr>
          <p:cNvSpPr>
            <a:spLocks noGrp="1"/>
          </p:cNvSpPr>
          <p:nvPr>
            <p:ph sz="quarter" idx="1"/>
          </p:nvPr>
        </p:nvSpPr>
        <p:spPr>
          <a:xfrm>
            <a:off x="205199" y="1295999"/>
            <a:ext cx="10558801" cy="1702761"/>
          </a:xfrm>
        </p:spPr>
        <p:txBody>
          <a:bodyPr/>
          <a:lstStyle/>
          <a:p>
            <a:pPr marL="0" indent="0">
              <a:buNone/>
            </a:pPr>
            <a:r>
              <a:rPr lang="en-US" sz="2400" err="1"/>
              <a:t>Monireh</a:t>
            </a:r>
            <a:r>
              <a:rPr lang="en-US" sz="2400"/>
              <a:t> Ebrahimi, Jon Francis, Cory Henson, Pascal Hitzler, Filip Ilievski, Christian Lebiere, Antonio Lieto, Kaixin Ma, Anees ul Mehdi, Eric Nyberg, Sarah </a:t>
            </a:r>
            <a:r>
              <a:rPr lang="en-US" sz="2400" err="1"/>
              <a:t>Masud</a:t>
            </a:r>
            <a:r>
              <a:rPr lang="en-US" sz="2400"/>
              <a:t> </a:t>
            </a:r>
            <a:r>
              <a:rPr lang="en-US" sz="2400" err="1"/>
              <a:t>Preum</a:t>
            </a:r>
            <a:r>
              <a:rPr lang="en-US" sz="2400"/>
              <a:t>, Ehsan Qasemi Frank Ritter, Kaushik Roy, Amit Seth, Siyu Wu</a:t>
            </a:r>
          </a:p>
          <a:p>
            <a:pPr marL="0" indent="0">
              <a:buNone/>
            </a:pPr>
            <a:endParaRPr lang="en-US"/>
          </a:p>
          <a:p>
            <a:pPr marL="0" indent="0">
              <a:buNone/>
            </a:pPr>
            <a:endParaRPr lang="en-US"/>
          </a:p>
          <a:p>
            <a:pPr marL="0" indent="0">
              <a:buNone/>
            </a:pPr>
            <a:endParaRPr lang="en-US">
              <a:hlinkClick r:id="rId3"/>
            </a:endParaRPr>
          </a:p>
          <a:p>
            <a:pPr marL="0" indent="0">
              <a:buNone/>
            </a:pPr>
            <a:endParaRPr lang="en-US"/>
          </a:p>
        </p:txBody>
      </p:sp>
      <p:sp>
        <p:nvSpPr>
          <p:cNvPr id="7" name="TextBox 6">
            <a:extLst>
              <a:ext uri="{FF2B5EF4-FFF2-40B4-BE49-F238E27FC236}">
                <a16:creationId xmlns:a16="http://schemas.microsoft.com/office/drawing/2014/main" id="{A10FF49B-7CEB-6941-3FAB-55673366132D}"/>
              </a:ext>
            </a:extLst>
          </p:cNvPr>
          <p:cNvSpPr txBox="1"/>
          <p:nvPr/>
        </p:nvSpPr>
        <p:spPr>
          <a:xfrm>
            <a:off x="2733675" y="2901434"/>
            <a:ext cx="5492750" cy="369332"/>
          </a:xfrm>
          <a:prstGeom prst="rect">
            <a:avLst/>
          </a:prstGeom>
          <a:noFill/>
        </p:spPr>
        <p:txBody>
          <a:bodyPr wrap="square">
            <a:spAutoFit/>
          </a:bodyPr>
          <a:lstStyle/>
          <a:p>
            <a:endParaRPr lang="en-US"/>
          </a:p>
        </p:txBody>
      </p:sp>
      <p:pic>
        <p:nvPicPr>
          <p:cNvPr id="6154" name="Picture 10" descr="University of Southern California logo and symbol, meaning ...">
            <a:extLst>
              <a:ext uri="{FF2B5EF4-FFF2-40B4-BE49-F238E27FC236}">
                <a16:creationId xmlns:a16="http://schemas.microsoft.com/office/drawing/2014/main" id="{52548885-FEF5-3DEE-78C1-F85011684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040" y="3799807"/>
            <a:ext cx="2403675" cy="144227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University of South Carolina announces new logo, spirit mark">
            <a:extLst>
              <a:ext uri="{FF2B5EF4-FFF2-40B4-BE49-F238E27FC236}">
                <a16:creationId xmlns:a16="http://schemas.microsoft.com/office/drawing/2014/main" id="{DD5944A9-857B-99D3-908A-80907ACF0A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783" y="4395045"/>
            <a:ext cx="1573546" cy="89920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mepage - CMU - Carnegie Mellon University">
            <a:extLst>
              <a:ext uri="{FF2B5EF4-FFF2-40B4-BE49-F238E27FC236}">
                <a16:creationId xmlns:a16="http://schemas.microsoft.com/office/drawing/2014/main" id="{8AD92C45-3EF9-506E-3EF9-9E746B6B95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200" y="3487927"/>
            <a:ext cx="3004057" cy="27562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K State LGUs | Land Grant Fierce">
            <a:extLst>
              <a:ext uri="{FF2B5EF4-FFF2-40B4-BE49-F238E27FC236}">
                <a16:creationId xmlns:a16="http://schemas.microsoft.com/office/drawing/2014/main" id="{263A023A-5107-920E-772D-17D3875A1C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1981" y="3423074"/>
            <a:ext cx="1463040" cy="79588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enn State Lion">
            <a:extLst>
              <a:ext uri="{FF2B5EF4-FFF2-40B4-BE49-F238E27FC236}">
                <a16:creationId xmlns:a16="http://schemas.microsoft.com/office/drawing/2014/main" id="{EFD9E4C2-4685-11D8-B421-AA58ED5FF1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0604" y="3636162"/>
            <a:ext cx="2403676" cy="6955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CD67AD6-FA96-009E-1C3C-836B154C83F5}"/>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sp>
        <p:nvSpPr>
          <p:cNvPr id="12" name="Slide Number Placeholder 11">
            <a:extLst>
              <a:ext uri="{FF2B5EF4-FFF2-40B4-BE49-F238E27FC236}">
                <a16:creationId xmlns:a16="http://schemas.microsoft.com/office/drawing/2014/main" id="{45E550E1-509F-F526-E00D-4E85367BACBD}"/>
              </a:ext>
            </a:extLst>
          </p:cNvPr>
          <p:cNvSpPr>
            <a:spLocks noGrp="1"/>
          </p:cNvSpPr>
          <p:nvPr>
            <p:ph type="sldNum" sz="quarter" idx="12"/>
          </p:nvPr>
        </p:nvSpPr>
        <p:spPr/>
        <p:txBody>
          <a:bodyPr/>
          <a:lstStyle/>
          <a:p>
            <a:fld id="{4898AEC0-503E-4FA4-859C-D0F72D6E3F79}" type="slidenum">
              <a:rPr lang="en-US" noProof="1" smtClean="0"/>
              <a:pPr/>
              <a:t>21</a:t>
            </a:fld>
            <a:endParaRPr lang="en-US" noProof="1"/>
          </a:p>
        </p:txBody>
      </p:sp>
    </p:spTree>
    <p:extLst>
      <p:ext uri="{BB962C8B-B14F-4D97-AF65-F5344CB8AC3E}">
        <p14:creationId xmlns:p14="http://schemas.microsoft.com/office/powerpoint/2010/main" val="3819177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ny question marks on black background">
            <a:extLst>
              <a:ext uri="{FF2B5EF4-FFF2-40B4-BE49-F238E27FC236}">
                <a16:creationId xmlns:a16="http://schemas.microsoft.com/office/drawing/2014/main" id="{99AA4FBA-A681-4016-BA5A-165C0BE1A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4322"/>
            <a:ext cx="11413066" cy="6949264"/>
          </a:xfrm>
          <a:prstGeom prst="rect">
            <a:avLst/>
          </a:prstGeom>
        </p:spPr>
      </p:pic>
      <p:sp>
        <p:nvSpPr>
          <p:cNvPr id="5" name="Rectangle 4">
            <a:extLst>
              <a:ext uri="{FF2B5EF4-FFF2-40B4-BE49-F238E27FC236}">
                <a16:creationId xmlns:a16="http://schemas.microsoft.com/office/drawing/2014/main" id="{2B99A4B9-3832-4503-966D-E22FF385B6DD}"/>
              </a:ext>
            </a:extLst>
          </p:cNvPr>
          <p:cNvSpPr/>
          <p:nvPr/>
        </p:nvSpPr>
        <p:spPr>
          <a:xfrm>
            <a:off x="2895601" y="1176866"/>
            <a:ext cx="4969933" cy="2709333"/>
          </a:xfrm>
          <a:prstGeom prst="rect">
            <a:avLst/>
          </a:prstGeom>
          <a:no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4800" b="1" i="0" u="none" strike="noStrike" kern="0" cap="none" spc="0" normalizeH="0" baseline="0" noProof="0">
                <a:ln>
                  <a:noFill/>
                </a:ln>
                <a:solidFill>
                  <a:schemeClr val="bg1"/>
                </a:solidFill>
                <a:effectLst/>
                <a:uLnTx/>
                <a:uFillTx/>
                <a:latin typeface="Bosch Office Sans"/>
                <a:ea typeface="+mn-ea"/>
                <a:cs typeface="+mn-cs"/>
              </a:rPr>
              <a:t>THANKS!</a:t>
            </a:r>
          </a:p>
        </p:txBody>
      </p:sp>
    </p:spTree>
    <p:extLst>
      <p:ext uri="{BB962C8B-B14F-4D97-AF65-F5344CB8AC3E}">
        <p14:creationId xmlns:p14="http://schemas.microsoft.com/office/powerpoint/2010/main" val="2533426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EB9356-4F9B-2DF5-F05A-1AE78E30A07A}"/>
              </a:ext>
            </a:extLst>
          </p:cNvPr>
          <p:cNvSpPr>
            <a:spLocks noGrp="1"/>
          </p:cNvSpPr>
          <p:nvPr>
            <p:ph type="body" sz="quarter" idx="15"/>
          </p:nvPr>
        </p:nvSpPr>
        <p:spPr/>
        <p:txBody>
          <a:bodyPr/>
          <a:lstStyle/>
          <a:p>
            <a:r>
              <a:rPr lang="en-US"/>
              <a:t>LEFTOVERS</a:t>
            </a:r>
          </a:p>
        </p:txBody>
      </p:sp>
      <p:sp>
        <p:nvSpPr>
          <p:cNvPr id="3" name="Title 2">
            <a:extLst>
              <a:ext uri="{FF2B5EF4-FFF2-40B4-BE49-F238E27FC236}">
                <a16:creationId xmlns:a16="http://schemas.microsoft.com/office/drawing/2014/main" id="{4A6322B9-C6FC-8B68-DB62-EE3FB68225BD}"/>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3822189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CCCAD-5B3A-D64D-9D9A-A5756939580D}"/>
              </a:ext>
            </a:extLst>
          </p:cNvPr>
          <p:cNvSpPr>
            <a:spLocks noGrp="1"/>
          </p:cNvSpPr>
          <p:nvPr>
            <p:ph type="title"/>
          </p:nvPr>
        </p:nvSpPr>
        <p:spPr/>
        <p:txBody>
          <a:bodyPr>
            <a:normAutofit fontScale="90000"/>
          </a:bodyPr>
          <a:lstStyle/>
          <a:p>
            <a:r>
              <a:rPr lang="en-US"/>
              <a:t>Our Solution: Integrating Cognitive Architectures &amp; Neuro-Symbolic AI </a:t>
            </a:r>
          </a:p>
        </p:txBody>
      </p:sp>
      <p:sp>
        <p:nvSpPr>
          <p:cNvPr id="3" name="Text Placeholder 2">
            <a:extLst>
              <a:ext uri="{FF2B5EF4-FFF2-40B4-BE49-F238E27FC236}">
                <a16:creationId xmlns:a16="http://schemas.microsoft.com/office/drawing/2014/main" id="{B3411CF3-57AF-FB4D-9DE0-449D088D00BA}"/>
              </a:ext>
            </a:extLst>
          </p:cNvPr>
          <p:cNvSpPr>
            <a:spLocks noGrp="1"/>
          </p:cNvSpPr>
          <p:nvPr>
            <p:ph type="body" sz="quarter" idx="15"/>
          </p:nvPr>
        </p:nvSpPr>
        <p:spPr/>
        <p:txBody>
          <a:bodyPr/>
          <a:lstStyle/>
          <a:p>
            <a:r>
              <a:rPr lang="en-US"/>
              <a:t>Cognitively-Inspired Decision Intelligence for Manufacturing</a:t>
            </a:r>
          </a:p>
        </p:txBody>
      </p:sp>
      <p:grpSp>
        <p:nvGrpSpPr>
          <p:cNvPr id="53" name="Group 52">
            <a:extLst>
              <a:ext uri="{FF2B5EF4-FFF2-40B4-BE49-F238E27FC236}">
                <a16:creationId xmlns:a16="http://schemas.microsoft.com/office/drawing/2014/main" id="{A317EBBF-067D-650C-7741-B2271EA98A31}"/>
              </a:ext>
            </a:extLst>
          </p:cNvPr>
          <p:cNvGrpSpPr/>
          <p:nvPr/>
        </p:nvGrpSpPr>
        <p:grpSpPr>
          <a:xfrm>
            <a:off x="3331320" y="1374707"/>
            <a:ext cx="6784310" cy="4227427"/>
            <a:chOff x="3331320" y="1374707"/>
            <a:chExt cx="6784310" cy="4227427"/>
          </a:xfrm>
        </p:grpSpPr>
        <p:sp>
          <p:nvSpPr>
            <p:cNvPr id="54" name="Rectangle 53">
              <a:extLst>
                <a:ext uri="{FF2B5EF4-FFF2-40B4-BE49-F238E27FC236}">
                  <a16:creationId xmlns:a16="http://schemas.microsoft.com/office/drawing/2014/main" id="{87C7706D-E63E-061D-6CD9-66CA2890997E}"/>
                </a:ext>
              </a:extLst>
            </p:cNvPr>
            <p:cNvSpPr/>
            <p:nvPr/>
          </p:nvSpPr>
          <p:spPr>
            <a:xfrm>
              <a:off x="3331320" y="1374707"/>
              <a:ext cx="6784310" cy="4227427"/>
            </a:xfrm>
            <a:prstGeom prst="rect">
              <a:avLst/>
            </a:prstGeom>
            <a:ln>
              <a:noFill/>
            </a:ln>
            <a:effectLst>
              <a:outerShdw blurRad="50800" dist="38100" dir="2700000" algn="tl" rotWithShape="0">
                <a:prstClr val="black">
                  <a:alpha val="40000"/>
                </a:prstClr>
              </a:outerShdw>
            </a:effectLst>
          </p:spPr>
          <p:txBody>
            <a:bodyPr/>
            <a:lstStyle/>
            <a:p>
              <a:endParaRPr lang="en-US"/>
            </a:p>
          </p:txBody>
        </p:sp>
        <p:sp>
          <p:nvSpPr>
            <p:cNvPr id="55" name="Freeform 54">
              <a:extLst>
                <a:ext uri="{FF2B5EF4-FFF2-40B4-BE49-F238E27FC236}">
                  <a16:creationId xmlns:a16="http://schemas.microsoft.com/office/drawing/2014/main" id="{8202D9C9-0651-BE4E-171D-1AF75757BF93}"/>
                </a:ext>
              </a:extLst>
            </p:cNvPr>
            <p:cNvSpPr/>
            <p:nvPr/>
          </p:nvSpPr>
          <p:spPr>
            <a:xfrm>
              <a:off x="3331320" y="1374707"/>
              <a:ext cx="5427448" cy="930033"/>
            </a:xfrm>
            <a:custGeom>
              <a:avLst/>
              <a:gdLst>
                <a:gd name="connsiteX0" fmla="*/ 0 w 5427448"/>
                <a:gd name="connsiteY0" fmla="*/ 93003 h 930033"/>
                <a:gd name="connsiteX1" fmla="*/ 93003 w 5427448"/>
                <a:gd name="connsiteY1" fmla="*/ 0 h 930033"/>
                <a:gd name="connsiteX2" fmla="*/ 5334445 w 5427448"/>
                <a:gd name="connsiteY2" fmla="*/ 0 h 930033"/>
                <a:gd name="connsiteX3" fmla="*/ 5427448 w 5427448"/>
                <a:gd name="connsiteY3" fmla="*/ 93003 h 930033"/>
                <a:gd name="connsiteX4" fmla="*/ 5427448 w 5427448"/>
                <a:gd name="connsiteY4" fmla="*/ 837030 h 930033"/>
                <a:gd name="connsiteX5" fmla="*/ 5334445 w 5427448"/>
                <a:gd name="connsiteY5" fmla="*/ 930033 h 930033"/>
                <a:gd name="connsiteX6" fmla="*/ 93003 w 5427448"/>
                <a:gd name="connsiteY6" fmla="*/ 930033 h 930033"/>
                <a:gd name="connsiteX7" fmla="*/ 0 w 5427448"/>
                <a:gd name="connsiteY7" fmla="*/ 837030 h 930033"/>
                <a:gd name="connsiteX8" fmla="*/ 0 w 5427448"/>
                <a:gd name="connsiteY8" fmla="*/ 93003 h 93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448" h="930033">
                  <a:moveTo>
                    <a:pt x="0" y="93003"/>
                  </a:moveTo>
                  <a:cubicBezTo>
                    <a:pt x="0" y="41639"/>
                    <a:pt x="41639" y="0"/>
                    <a:pt x="93003" y="0"/>
                  </a:cubicBezTo>
                  <a:lnTo>
                    <a:pt x="5334445" y="0"/>
                  </a:lnTo>
                  <a:cubicBezTo>
                    <a:pt x="5385809" y="0"/>
                    <a:pt x="5427448" y="41639"/>
                    <a:pt x="5427448" y="93003"/>
                  </a:cubicBezTo>
                  <a:lnTo>
                    <a:pt x="5427448" y="837030"/>
                  </a:lnTo>
                  <a:cubicBezTo>
                    <a:pt x="5427448" y="888394"/>
                    <a:pt x="5385809" y="930033"/>
                    <a:pt x="5334445" y="930033"/>
                  </a:cubicBezTo>
                  <a:lnTo>
                    <a:pt x="93003" y="930033"/>
                  </a:lnTo>
                  <a:cubicBezTo>
                    <a:pt x="41639" y="930033"/>
                    <a:pt x="0" y="888394"/>
                    <a:pt x="0" y="837030"/>
                  </a:cubicBezTo>
                  <a:lnTo>
                    <a:pt x="0" y="93003"/>
                  </a:lnTo>
                  <a:close/>
                </a:path>
              </a:pathLst>
            </a:custGeom>
            <a:solidFill>
              <a:schemeClr val="accent2"/>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8200" tIns="88200" rIns="1115888" bIns="88200" numCol="1" spcCol="1270" anchor="ctr" anchorCtr="0">
              <a:noAutofit/>
            </a:bodyPr>
            <a:lstStyle/>
            <a:p>
              <a:pPr marL="0" lvl="0" indent="0" algn="l" defTabSz="711200">
                <a:lnSpc>
                  <a:spcPct val="90000"/>
                </a:lnSpc>
                <a:spcBef>
                  <a:spcPct val="0"/>
                </a:spcBef>
                <a:spcAft>
                  <a:spcPct val="35000"/>
                </a:spcAft>
                <a:buNone/>
              </a:pPr>
              <a:r>
                <a:rPr lang="en-US" sz="1600" b="1" kern="1200"/>
                <a:t>	Symbolic AI </a:t>
              </a:r>
              <a:r>
                <a:rPr lang="en-US" sz="1600" kern="1200"/>
                <a:t>(KGs, rules, etc.)</a:t>
              </a:r>
            </a:p>
          </p:txBody>
        </p:sp>
        <p:sp>
          <p:nvSpPr>
            <p:cNvPr id="56" name="Freeform 55">
              <a:extLst>
                <a:ext uri="{FF2B5EF4-FFF2-40B4-BE49-F238E27FC236}">
                  <a16:creationId xmlns:a16="http://schemas.microsoft.com/office/drawing/2014/main" id="{69C5097B-5A6F-B7AF-7F33-551B9A9242A9}"/>
                </a:ext>
              </a:extLst>
            </p:cNvPr>
            <p:cNvSpPr/>
            <p:nvPr/>
          </p:nvSpPr>
          <p:spPr>
            <a:xfrm>
              <a:off x="3785868" y="2473838"/>
              <a:ext cx="5427448" cy="930033"/>
            </a:xfrm>
            <a:custGeom>
              <a:avLst/>
              <a:gdLst>
                <a:gd name="connsiteX0" fmla="*/ 0 w 5427448"/>
                <a:gd name="connsiteY0" fmla="*/ 93003 h 930033"/>
                <a:gd name="connsiteX1" fmla="*/ 93003 w 5427448"/>
                <a:gd name="connsiteY1" fmla="*/ 0 h 930033"/>
                <a:gd name="connsiteX2" fmla="*/ 5334445 w 5427448"/>
                <a:gd name="connsiteY2" fmla="*/ 0 h 930033"/>
                <a:gd name="connsiteX3" fmla="*/ 5427448 w 5427448"/>
                <a:gd name="connsiteY3" fmla="*/ 93003 h 930033"/>
                <a:gd name="connsiteX4" fmla="*/ 5427448 w 5427448"/>
                <a:gd name="connsiteY4" fmla="*/ 837030 h 930033"/>
                <a:gd name="connsiteX5" fmla="*/ 5334445 w 5427448"/>
                <a:gd name="connsiteY5" fmla="*/ 930033 h 930033"/>
                <a:gd name="connsiteX6" fmla="*/ 93003 w 5427448"/>
                <a:gd name="connsiteY6" fmla="*/ 930033 h 930033"/>
                <a:gd name="connsiteX7" fmla="*/ 0 w 5427448"/>
                <a:gd name="connsiteY7" fmla="*/ 837030 h 930033"/>
                <a:gd name="connsiteX8" fmla="*/ 0 w 5427448"/>
                <a:gd name="connsiteY8" fmla="*/ 93003 h 93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448" h="930033">
                  <a:moveTo>
                    <a:pt x="0" y="93003"/>
                  </a:moveTo>
                  <a:cubicBezTo>
                    <a:pt x="0" y="41639"/>
                    <a:pt x="41639" y="0"/>
                    <a:pt x="93003" y="0"/>
                  </a:cubicBezTo>
                  <a:lnTo>
                    <a:pt x="5334445" y="0"/>
                  </a:lnTo>
                  <a:cubicBezTo>
                    <a:pt x="5385809" y="0"/>
                    <a:pt x="5427448" y="41639"/>
                    <a:pt x="5427448" y="93003"/>
                  </a:cubicBezTo>
                  <a:lnTo>
                    <a:pt x="5427448" y="837030"/>
                  </a:lnTo>
                  <a:cubicBezTo>
                    <a:pt x="5427448" y="888394"/>
                    <a:pt x="5385809" y="930033"/>
                    <a:pt x="5334445" y="930033"/>
                  </a:cubicBezTo>
                  <a:lnTo>
                    <a:pt x="93003" y="930033"/>
                  </a:lnTo>
                  <a:cubicBezTo>
                    <a:pt x="41639" y="930033"/>
                    <a:pt x="0" y="888394"/>
                    <a:pt x="0" y="837030"/>
                  </a:cubicBezTo>
                  <a:lnTo>
                    <a:pt x="0" y="93003"/>
                  </a:lnTo>
                  <a:close/>
                </a:path>
              </a:pathLst>
            </a:custGeom>
            <a:solidFill>
              <a:schemeClr val="accent2"/>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8200" tIns="88200" rIns="1147271" bIns="88200" numCol="1" spcCol="1270" anchor="ctr" anchorCtr="0">
              <a:noAutofit/>
            </a:bodyPr>
            <a:lstStyle/>
            <a:p>
              <a:pPr marL="0" lvl="0" indent="0" algn="l" defTabSz="711200">
                <a:lnSpc>
                  <a:spcPct val="90000"/>
                </a:lnSpc>
                <a:spcBef>
                  <a:spcPct val="0"/>
                </a:spcBef>
                <a:spcAft>
                  <a:spcPct val="35000"/>
                </a:spcAft>
                <a:buNone/>
              </a:pPr>
              <a:r>
                <a:rPr lang="en-US" sz="1600" b="1" kern="1200"/>
                <a:t>	Neural AI </a:t>
              </a:r>
              <a:r>
                <a:rPr lang="en-US" sz="1600" kern="1200"/>
                <a:t>(LLMs, MM, etc.)</a:t>
              </a:r>
            </a:p>
          </p:txBody>
        </p:sp>
        <p:sp>
          <p:nvSpPr>
            <p:cNvPr id="57" name="Freeform 56">
              <a:extLst>
                <a:ext uri="{FF2B5EF4-FFF2-40B4-BE49-F238E27FC236}">
                  <a16:creationId xmlns:a16="http://schemas.microsoft.com/office/drawing/2014/main" id="{9C2A6801-3B5A-AAA4-4129-486710FCBD7B}"/>
                </a:ext>
              </a:extLst>
            </p:cNvPr>
            <p:cNvSpPr/>
            <p:nvPr/>
          </p:nvSpPr>
          <p:spPr>
            <a:xfrm>
              <a:off x="4233633" y="3572969"/>
              <a:ext cx="5427448" cy="930033"/>
            </a:xfrm>
            <a:custGeom>
              <a:avLst/>
              <a:gdLst>
                <a:gd name="connsiteX0" fmla="*/ 0 w 5427448"/>
                <a:gd name="connsiteY0" fmla="*/ 93003 h 930033"/>
                <a:gd name="connsiteX1" fmla="*/ 93003 w 5427448"/>
                <a:gd name="connsiteY1" fmla="*/ 0 h 930033"/>
                <a:gd name="connsiteX2" fmla="*/ 5334445 w 5427448"/>
                <a:gd name="connsiteY2" fmla="*/ 0 h 930033"/>
                <a:gd name="connsiteX3" fmla="*/ 5427448 w 5427448"/>
                <a:gd name="connsiteY3" fmla="*/ 93003 h 930033"/>
                <a:gd name="connsiteX4" fmla="*/ 5427448 w 5427448"/>
                <a:gd name="connsiteY4" fmla="*/ 837030 h 930033"/>
                <a:gd name="connsiteX5" fmla="*/ 5334445 w 5427448"/>
                <a:gd name="connsiteY5" fmla="*/ 930033 h 930033"/>
                <a:gd name="connsiteX6" fmla="*/ 93003 w 5427448"/>
                <a:gd name="connsiteY6" fmla="*/ 930033 h 930033"/>
                <a:gd name="connsiteX7" fmla="*/ 0 w 5427448"/>
                <a:gd name="connsiteY7" fmla="*/ 837030 h 930033"/>
                <a:gd name="connsiteX8" fmla="*/ 0 w 5427448"/>
                <a:gd name="connsiteY8" fmla="*/ 93003 h 93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448" h="930033">
                  <a:moveTo>
                    <a:pt x="0" y="93003"/>
                  </a:moveTo>
                  <a:cubicBezTo>
                    <a:pt x="0" y="41639"/>
                    <a:pt x="41639" y="0"/>
                    <a:pt x="93003" y="0"/>
                  </a:cubicBezTo>
                  <a:lnTo>
                    <a:pt x="5334445" y="0"/>
                  </a:lnTo>
                  <a:cubicBezTo>
                    <a:pt x="5385809" y="0"/>
                    <a:pt x="5427448" y="41639"/>
                    <a:pt x="5427448" y="93003"/>
                  </a:cubicBezTo>
                  <a:lnTo>
                    <a:pt x="5427448" y="837030"/>
                  </a:lnTo>
                  <a:cubicBezTo>
                    <a:pt x="5427448" y="888394"/>
                    <a:pt x="5385809" y="930033"/>
                    <a:pt x="5334445" y="930033"/>
                  </a:cubicBezTo>
                  <a:lnTo>
                    <a:pt x="93003" y="930033"/>
                  </a:lnTo>
                  <a:cubicBezTo>
                    <a:pt x="41639" y="930033"/>
                    <a:pt x="0" y="888394"/>
                    <a:pt x="0" y="837030"/>
                  </a:cubicBezTo>
                  <a:lnTo>
                    <a:pt x="0" y="93003"/>
                  </a:lnTo>
                  <a:close/>
                </a:path>
              </a:pathLst>
            </a:custGeom>
            <a:solidFill>
              <a:srgbClr val="18837E"/>
            </a:solidFill>
            <a:ln>
              <a:prstDash val="dash"/>
            </a:ln>
          </p:spPr>
          <p:style>
            <a:lnRef idx="0">
              <a:scrgbClr r="0" g="0" b="0"/>
            </a:lnRef>
            <a:fillRef idx="3">
              <a:scrgbClr r="0" g="0" b="0"/>
            </a:fillRef>
            <a:effectRef idx="3">
              <a:schemeClr val="accent1">
                <a:hueOff val="0"/>
                <a:satOff val="0"/>
                <a:lumOff val="0"/>
                <a:alphaOff val="0"/>
              </a:schemeClr>
            </a:effectRef>
            <a:fontRef idx="minor">
              <a:schemeClr val="lt1"/>
            </a:fontRef>
          </p:style>
          <p:txBody>
            <a:bodyPr spcFirstLastPara="0" vert="horz" wrap="square" lIns="88200" tIns="88200" rIns="1140487" bIns="88200" numCol="1" spcCol="1270" anchor="ctr" anchorCtr="0">
              <a:noAutofit/>
            </a:bodyPr>
            <a:lstStyle/>
            <a:p>
              <a:pPr marL="0" lvl="0" indent="0" algn="l" defTabSz="711200">
                <a:lnSpc>
                  <a:spcPct val="90000"/>
                </a:lnSpc>
                <a:spcBef>
                  <a:spcPct val="0"/>
                </a:spcBef>
                <a:spcAft>
                  <a:spcPct val="35000"/>
                </a:spcAft>
                <a:buNone/>
              </a:pPr>
              <a:r>
                <a:rPr lang="en-US" sz="1600" b="1"/>
                <a:t>         </a:t>
              </a:r>
              <a:r>
                <a:rPr lang="en-US" sz="1600" b="1" kern="1200"/>
                <a:t>Cognitive Architecture </a:t>
              </a:r>
              <a:r>
                <a:rPr lang="en-US" sz="1600" kern="1200"/>
                <a:t>(ACT-R, SOAR)  </a:t>
              </a:r>
            </a:p>
          </p:txBody>
        </p:sp>
      </p:grpSp>
      <p:pic>
        <p:nvPicPr>
          <p:cNvPr id="1028" name="Picture 4" descr="Expert Systems - GeeksforGeeks">
            <a:extLst>
              <a:ext uri="{FF2B5EF4-FFF2-40B4-BE49-F238E27FC236}">
                <a16:creationId xmlns:a16="http://schemas.microsoft.com/office/drawing/2014/main" id="{9F4AFD6B-3C80-D575-F22E-0BF6EC277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996" y="1365231"/>
            <a:ext cx="1862282" cy="70776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0" name="Picture 6" descr="Querying using simple knowledge graphs | by Vishnu Nandakumar | Analytics  Vidhya | Medium">
            <a:extLst>
              <a:ext uri="{FF2B5EF4-FFF2-40B4-BE49-F238E27FC236}">
                <a16:creationId xmlns:a16="http://schemas.microsoft.com/office/drawing/2014/main" id="{721AD0B0-49CC-06D8-9939-DB52F364C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84" y="1374707"/>
            <a:ext cx="931172" cy="6697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2" name="Picture 8" descr="Visual Foundation Models (VFMs) Explained | Encord">
            <a:extLst>
              <a:ext uri="{FF2B5EF4-FFF2-40B4-BE49-F238E27FC236}">
                <a16:creationId xmlns:a16="http://schemas.microsoft.com/office/drawing/2014/main" id="{0C1E8DFD-63BF-DC72-288E-1C827835C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94" y="2438156"/>
            <a:ext cx="2135501" cy="104179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6" name="Picture 12" descr="Artificial intelligence in manufacturing - Bosch Media Service">
            <a:extLst>
              <a:ext uri="{FF2B5EF4-FFF2-40B4-BE49-F238E27FC236}">
                <a16:creationId xmlns:a16="http://schemas.microsoft.com/office/drawing/2014/main" id="{F5248F9F-2492-DA15-00A4-0B26A9B361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3377" y="4754737"/>
            <a:ext cx="1636070" cy="115667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B3B8F775-6DCE-57AA-8ED6-5BB984631023}"/>
              </a:ext>
            </a:extLst>
          </p:cNvPr>
          <p:cNvGrpSpPr/>
          <p:nvPr/>
        </p:nvGrpSpPr>
        <p:grpSpPr>
          <a:xfrm>
            <a:off x="157333" y="3829564"/>
            <a:ext cx="1730571" cy="494289"/>
            <a:chOff x="6262160" y="734375"/>
            <a:chExt cx="4386113" cy="1205172"/>
          </a:xfrm>
        </p:grpSpPr>
        <p:pic>
          <p:nvPicPr>
            <p:cNvPr id="16" name="Picture 15">
              <a:extLst>
                <a:ext uri="{FF2B5EF4-FFF2-40B4-BE49-F238E27FC236}">
                  <a16:creationId xmlns:a16="http://schemas.microsoft.com/office/drawing/2014/main" id="{0BEE0A5D-B69C-5E96-1929-9487DC2D76C6}"/>
                </a:ext>
              </a:extLst>
            </p:cNvPr>
            <p:cNvPicPr>
              <a:picLocks noChangeAspect="1"/>
            </p:cNvPicPr>
            <p:nvPr/>
          </p:nvPicPr>
          <p:blipFill rotWithShape="1">
            <a:blip r:embed="rId7">
              <a:biLevel thresh="75000"/>
            </a:blip>
            <a:srcRect r="78222"/>
            <a:stretch/>
          </p:blipFill>
          <p:spPr>
            <a:xfrm>
              <a:off x="6262160" y="1329947"/>
              <a:ext cx="1294375" cy="609600"/>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60890379-5F73-C0A3-F366-B2ACD564F8C5}"/>
                </a:ext>
              </a:extLst>
            </p:cNvPr>
            <p:cNvPicPr>
              <a:picLocks noChangeAspect="1"/>
            </p:cNvPicPr>
            <p:nvPr/>
          </p:nvPicPr>
          <p:blipFill rotWithShape="1">
            <a:blip r:embed="rId8">
              <a:biLevel thresh="50000"/>
            </a:blip>
            <a:srcRect r="72449"/>
            <a:stretch/>
          </p:blipFill>
          <p:spPr>
            <a:xfrm>
              <a:off x="6277004" y="759727"/>
              <a:ext cx="1637496" cy="609600"/>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5513240B-1465-DEAB-9BF7-4981E9FE80F1}"/>
                </a:ext>
              </a:extLst>
            </p:cNvPr>
            <p:cNvPicPr>
              <a:picLocks noChangeAspect="1"/>
            </p:cNvPicPr>
            <p:nvPr/>
          </p:nvPicPr>
          <p:blipFill rotWithShape="1">
            <a:blip r:embed="rId9">
              <a:biLevel thresh="75000"/>
            </a:blip>
            <a:srcRect r="56595"/>
            <a:stretch/>
          </p:blipFill>
          <p:spPr>
            <a:xfrm>
              <a:off x="8068438" y="734375"/>
              <a:ext cx="2579835" cy="609600"/>
            </a:xfrm>
            <a:prstGeom prst="rect">
              <a:avLst/>
            </a:prstGeom>
            <a:ln>
              <a:noFill/>
            </a:ln>
            <a:effectLst>
              <a:outerShdw blurRad="190500" algn="tl" rotWithShape="0">
                <a:srgbClr val="000000">
                  <a:alpha val="70000"/>
                </a:srgbClr>
              </a:outerShdw>
            </a:effectLst>
          </p:spPr>
        </p:pic>
        <p:pic>
          <p:nvPicPr>
            <p:cNvPr id="21" name="Picture 20">
              <a:extLst>
                <a:ext uri="{FF2B5EF4-FFF2-40B4-BE49-F238E27FC236}">
                  <a16:creationId xmlns:a16="http://schemas.microsoft.com/office/drawing/2014/main" id="{1BDD7DDE-8960-523C-C2E1-8495F8E55956}"/>
                </a:ext>
              </a:extLst>
            </p:cNvPr>
            <p:cNvPicPr>
              <a:picLocks noChangeAspect="1"/>
            </p:cNvPicPr>
            <p:nvPr/>
          </p:nvPicPr>
          <p:blipFill rotWithShape="1">
            <a:blip r:embed="rId10">
              <a:biLevel thresh="75000"/>
            </a:blip>
            <a:srcRect r="58344"/>
            <a:stretch/>
          </p:blipFill>
          <p:spPr>
            <a:xfrm>
              <a:off x="7965409" y="1287507"/>
              <a:ext cx="2475834" cy="635000"/>
            </a:xfrm>
            <a:prstGeom prst="rect">
              <a:avLst/>
            </a:prstGeom>
            <a:ln>
              <a:noFill/>
            </a:ln>
            <a:effectLst>
              <a:outerShdw blurRad="190500" algn="tl" rotWithShape="0">
                <a:srgbClr val="000000">
                  <a:alpha val="70000"/>
                </a:srgbClr>
              </a:outerShdw>
            </a:effectLst>
          </p:spPr>
        </p:pic>
      </p:grpSp>
      <p:pic>
        <p:nvPicPr>
          <p:cNvPr id="23" name="Picture 22">
            <a:extLst>
              <a:ext uri="{FF2B5EF4-FFF2-40B4-BE49-F238E27FC236}">
                <a16:creationId xmlns:a16="http://schemas.microsoft.com/office/drawing/2014/main" id="{B6584CF6-3664-AFCD-E5F3-7E5D63C63087}"/>
              </a:ext>
            </a:extLst>
          </p:cNvPr>
          <p:cNvPicPr>
            <a:picLocks noChangeAspect="1"/>
          </p:cNvPicPr>
          <p:nvPr/>
        </p:nvPicPr>
        <p:blipFill rotWithShape="1">
          <a:blip r:embed="rId11">
            <a:extLst>
              <a:ext uri="{28A0092B-C50C-407E-A947-70E740481C1C}">
                <a14:useLocalDpi xmlns:a14="http://schemas.microsoft.com/office/drawing/2010/main" val="0"/>
              </a:ext>
            </a:extLst>
          </a:blip>
          <a:srcRect t="16746"/>
          <a:stretch/>
        </p:blipFill>
        <p:spPr>
          <a:xfrm>
            <a:off x="2033627" y="3708117"/>
            <a:ext cx="1754410" cy="623236"/>
          </a:xfrm>
          <a:prstGeom prst="rect">
            <a:avLst/>
          </a:prstGeom>
          <a:ln w="12700">
            <a:noFill/>
          </a:ln>
        </p:spPr>
      </p:pic>
      <p:pic>
        <p:nvPicPr>
          <p:cNvPr id="32" name="Graphic 31" descr="Lights On with solid fill">
            <a:extLst>
              <a:ext uri="{FF2B5EF4-FFF2-40B4-BE49-F238E27FC236}">
                <a16:creationId xmlns:a16="http://schemas.microsoft.com/office/drawing/2014/main" id="{810E63D3-0624-868A-79A9-640D96D11F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88758" y="1817843"/>
            <a:ext cx="350483" cy="350483"/>
          </a:xfrm>
          <a:prstGeom prst="rect">
            <a:avLst/>
          </a:prstGeom>
        </p:spPr>
      </p:pic>
      <p:sp>
        <p:nvSpPr>
          <p:cNvPr id="33" name="Right Brace 32">
            <a:extLst>
              <a:ext uri="{FF2B5EF4-FFF2-40B4-BE49-F238E27FC236}">
                <a16:creationId xmlns:a16="http://schemas.microsoft.com/office/drawing/2014/main" id="{0326E92E-6A0F-CF11-1D1D-2616BF361882}"/>
              </a:ext>
            </a:extLst>
          </p:cNvPr>
          <p:cNvSpPr/>
          <p:nvPr/>
        </p:nvSpPr>
        <p:spPr>
          <a:xfrm>
            <a:off x="10239238" y="1373698"/>
            <a:ext cx="403860" cy="3137771"/>
          </a:xfrm>
          <a:prstGeom prst="rightBrace">
            <a:avLst>
              <a:gd name="adj1" fmla="val 905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40" name="Picture 16" descr="Bosch: Automatic vendor assessment system delivered ROI in the 1st month -  SENLA">
            <a:extLst>
              <a:ext uri="{FF2B5EF4-FFF2-40B4-BE49-F238E27FC236}">
                <a16:creationId xmlns:a16="http://schemas.microsoft.com/office/drawing/2014/main" id="{2F8D297B-7AB3-0255-EC8B-2EA4AAC23D5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3069" y="4754737"/>
            <a:ext cx="1911596" cy="1144778"/>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Coins with solid fill">
            <a:extLst>
              <a:ext uri="{FF2B5EF4-FFF2-40B4-BE49-F238E27FC236}">
                <a16:creationId xmlns:a16="http://schemas.microsoft.com/office/drawing/2014/main" id="{E63623BC-BF04-301F-69E3-5F9FE7305B8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717" y="5357987"/>
            <a:ext cx="354328" cy="354328"/>
          </a:xfrm>
          <a:prstGeom prst="rect">
            <a:avLst/>
          </a:prstGeom>
        </p:spPr>
      </p:pic>
      <p:pic>
        <p:nvPicPr>
          <p:cNvPr id="43" name="Graphic 42" descr="Clock with solid fill">
            <a:extLst>
              <a:ext uri="{FF2B5EF4-FFF2-40B4-BE49-F238E27FC236}">
                <a16:creationId xmlns:a16="http://schemas.microsoft.com/office/drawing/2014/main" id="{2B55FB10-332D-88AE-FB26-590D33B301E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74022" y="5138742"/>
            <a:ext cx="266658" cy="228783"/>
          </a:xfrm>
          <a:prstGeom prst="rect">
            <a:avLst/>
          </a:prstGeom>
        </p:spPr>
      </p:pic>
      <p:sp>
        <p:nvSpPr>
          <p:cNvPr id="44" name="TextBox 43">
            <a:extLst>
              <a:ext uri="{FF2B5EF4-FFF2-40B4-BE49-F238E27FC236}">
                <a16:creationId xmlns:a16="http://schemas.microsoft.com/office/drawing/2014/main" id="{B1596731-B27B-2EDC-C254-E1FD41E36BE5}"/>
              </a:ext>
            </a:extLst>
          </p:cNvPr>
          <p:cNvSpPr txBox="1"/>
          <p:nvPr/>
        </p:nvSpPr>
        <p:spPr>
          <a:xfrm rot="16200000">
            <a:off x="9854867" y="3052876"/>
            <a:ext cx="1881308" cy="188843"/>
          </a:xfrm>
          <a:prstGeom prst="rect">
            <a:avLst/>
          </a:prstGeom>
          <a:noFill/>
        </p:spPr>
        <p:txBody>
          <a:bodyPr wrap="none" lIns="0" tIns="0" rIns="0" bIns="0" rtlCol="0">
            <a:noAutofit/>
          </a:bodyPr>
          <a:lstStyle/>
          <a:p>
            <a:pPr algn="ctr" fontAlgn="auto">
              <a:spcBef>
                <a:spcPts val="0"/>
              </a:spcBef>
              <a:spcAft>
                <a:spcPts val="0"/>
              </a:spcAft>
            </a:pPr>
            <a:r>
              <a:rPr lang="en-US" sz="800" i="1">
                <a:effectLst/>
                <a:latin typeface="+mj-lt"/>
              </a:rPr>
              <a:t>Patent App. No.:  18/128073</a:t>
            </a:r>
            <a:r>
              <a:rPr lang="en-US" sz="800" i="1">
                <a:latin typeface="+mj-lt"/>
              </a:rPr>
              <a:t> (05/2023)</a:t>
            </a:r>
            <a:endParaRPr lang="en-US" sz="800">
              <a:effectLst/>
              <a:latin typeface="+mj-lt"/>
            </a:endParaRPr>
          </a:p>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sp>
        <p:nvSpPr>
          <p:cNvPr id="50" name="TextBox 49">
            <a:extLst>
              <a:ext uri="{FF2B5EF4-FFF2-40B4-BE49-F238E27FC236}">
                <a16:creationId xmlns:a16="http://schemas.microsoft.com/office/drawing/2014/main" id="{2307D108-5333-F41D-916D-717D3F1EBB3B}"/>
              </a:ext>
            </a:extLst>
          </p:cNvPr>
          <p:cNvSpPr txBox="1"/>
          <p:nvPr/>
        </p:nvSpPr>
        <p:spPr>
          <a:xfrm>
            <a:off x="10593659" y="1553737"/>
            <a:ext cx="0" cy="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pic>
        <p:nvPicPr>
          <p:cNvPr id="52" name="Graphic 51" descr="Sort with solid fill">
            <a:extLst>
              <a:ext uri="{FF2B5EF4-FFF2-40B4-BE49-F238E27FC236}">
                <a16:creationId xmlns:a16="http://schemas.microsoft.com/office/drawing/2014/main" id="{476CFB04-8B6B-E491-1D7B-A3898A63982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10158" y="1783099"/>
            <a:ext cx="1175952" cy="1175952"/>
          </a:xfrm>
          <a:prstGeom prst="rect">
            <a:avLst/>
          </a:prstGeom>
        </p:spPr>
      </p:pic>
      <p:pic>
        <p:nvPicPr>
          <p:cNvPr id="1029" name="Graphic 1028" descr="Sort with solid fill">
            <a:extLst>
              <a:ext uri="{FF2B5EF4-FFF2-40B4-BE49-F238E27FC236}">
                <a16:creationId xmlns:a16="http://schemas.microsoft.com/office/drawing/2014/main" id="{287EB17D-35B2-010E-7767-76AAD3B21BF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43660" y="3020410"/>
            <a:ext cx="1175952" cy="1175952"/>
          </a:xfrm>
          <a:prstGeom prst="rect">
            <a:avLst/>
          </a:prstGeom>
        </p:spPr>
      </p:pic>
      <p:sp>
        <p:nvSpPr>
          <p:cNvPr id="1031" name="Minus 1030">
            <a:extLst>
              <a:ext uri="{FF2B5EF4-FFF2-40B4-BE49-F238E27FC236}">
                <a16:creationId xmlns:a16="http://schemas.microsoft.com/office/drawing/2014/main" id="{12A62B8C-50FB-7E90-AFF9-6140B1CF9AF5}"/>
              </a:ext>
            </a:extLst>
          </p:cNvPr>
          <p:cNvSpPr/>
          <p:nvPr/>
        </p:nvSpPr>
        <p:spPr>
          <a:xfrm>
            <a:off x="745988" y="5164003"/>
            <a:ext cx="195714" cy="186553"/>
          </a:xfrm>
          <a:prstGeom prst="mathMinus">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033" name="Plus 1032">
            <a:extLst>
              <a:ext uri="{FF2B5EF4-FFF2-40B4-BE49-F238E27FC236}">
                <a16:creationId xmlns:a16="http://schemas.microsoft.com/office/drawing/2014/main" id="{253AA27B-F674-FBFF-2930-EAFD75EA0199}"/>
              </a:ext>
            </a:extLst>
          </p:cNvPr>
          <p:cNvSpPr/>
          <p:nvPr/>
        </p:nvSpPr>
        <p:spPr>
          <a:xfrm>
            <a:off x="761011" y="5450509"/>
            <a:ext cx="196651" cy="213236"/>
          </a:xfrm>
          <a:prstGeom prst="mathPlus">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5" name="TextBox 4">
            <a:extLst>
              <a:ext uri="{FF2B5EF4-FFF2-40B4-BE49-F238E27FC236}">
                <a16:creationId xmlns:a16="http://schemas.microsoft.com/office/drawing/2014/main" id="{1D602172-994E-2B79-F24F-AB216DEC0B22}"/>
              </a:ext>
            </a:extLst>
          </p:cNvPr>
          <p:cNvSpPr txBox="1"/>
          <p:nvPr/>
        </p:nvSpPr>
        <p:spPr>
          <a:xfrm>
            <a:off x="8944270" y="1693400"/>
            <a:ext cx="802144" cy="198017"/>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small" spc="0" normalizeH="0" noProof="0">
                <a:ln>
                  <a:noFill/>
                </a:ln>
                <a:solidFill>
                  <a:srgbClr val="000000"/>
                </a:solidFill>
                <a:effectLst/>
                <a:uLnTx/>
                <a:uFillTx/>
              </a:rPr>
              <a:t>knowledge</a:t>
            </a:r>
          </a:p>
        </p:txBody>
      </p:sp>
      <p:sp>
        <p:nvSpPr>
          <p:cNvPr id="6" name="TextBox 5">
            <a:extLst>
              <a:ext uri="{FF2B5EF4-FFF2-40B4-BE49-F238E27FC236}">
                <a16:creationId xmlns:a16="http://schemas.microsoft.com/office/drawing/2014/main" id="{63B6B9E6-DB3A-51EA-6648-453A54F14387}"/>
              </a:ext>
            </a:extLst>
          </p:cNvPr>
          <p:cNvSpPr txBox="1"/>
          <p:nvPr/>
        </p:nvSpPr>
        <p:spPr>
          <a:xfrm>
            <a:off x="9299893" y="2799474"/>
            <a:ext cx="802144" cy="198017"/>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small" spc="0" normalizeH="0" noProof="0">
                <a:ln>
                  <a:noFill/>
                </a:ln>
                <a:solidFill>
                  <a:srgbClr val="000000"/>
                </a:solidFill>
                <a:effectLst/>
                <a:uLnTx/>
                <a:uFillTx/>
              </a:rPr>
              <a:t>learning</a:t>
            </a:r>
          </a:p>
        </p:txBody>
      </p:sp>
      <p:sp>
        <p:nvSpPr>
          <p:cNvPr id="7" name="TextBox 6">
            <a:extLst>
              <a:ext uri="{FF2B5EF4-FFF2-40B4-BE49-F238E27FC236}">
                <a16:creationId xmlns:a16="http://schemas.microsoft.com/office/drawing/2014/main" id="{533E7193-BF1D-9F42-9302-897B75516E61}"/>
              </a:ext>
            </a:extLst>
          </p:cNvPr>
          <p:cNvSpPr txBox="1"/>
          <p:nvPr/>
        </p:nvSpPr>
        <p:spPr>
          <a:xfrm>
            <a:off x="9699344" y="3847489"/>
            <a:ext cx="802144" cy="198017"/>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0" i="0" u="none" strike="noStrike" kern="0" cap="small" spc="0" normalizeH="0" noProof="0">
                <a:ln>
                  <a:noFill/>
                </a:ln>
                <a:solidFill>
                  <a:srgbClr val="000000"/>
                </a:solidFill>
                <a:effectLst/>
                <a:uLnTx/>
                <a:uFillTx/>
              </a:rPr>
              <a:t>cognition</a:t>
            </a:r>
          </a:p>
        </p:txBody>
      </p:sp>
      <p:pic>
        <p:nvPicPr>
          <p:cNvPr id="8" name="Picture 2">
            <a:extLst>
              <a:ext uri="{FF2B5EF4-FFF2-40B4-BE49-F238E27FC236}">
                <a16:creationId xmlns:a16="http://schemas.microsoft.com/office/drawing/2014/main" id="{5A79B134-4600-CAAB-833D-34C0131E3563}"/>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22653" b="-1"/>
          <a:stretch/>
        </p:blipFill>
        <p:spPr bwMode="auto">
          <a:xfrm>
            <a:off x="5468287" y="4751126"/>
            <a:ext cx="1365203" cy="1156676"/>
          </a:xfrm>
          <a:prstGeom prst="rect">
            <a:avLst/>
          </a:prstGeom>
          <a:solidFill>
            <a:srgbClr val="FFFFFF"/>
          </a:solidFill>
          <a:effectLst>
            <a:outerShdw blurRad="50800" dist="38100" dir="2700000" algn="tl" rotWithShape="0">
              <a:prstClr val="black">
                <a:alpha val="40000"/>
              </a:prstClr>
            </a:outerShdw>
          </a:effectLst>
        </p:spPr>
      </p:pic>
      <p:cxnSp>
        <p:nvCxnSpPr>
          <p:cNvPr id="10" name="Straight Connector 9">
            <a:extLst>
              <a:ext uri="{FF2B5EF4-FFF2-40B4-BE49-F238E27FC236}">
                <a16:creationId xmlns:a16="http://schemas.microsoft.com/office/drawing/2014/main" id="{72BBD61A-F075-D79F-6ED6-EA0C9455AED1}"/>
              </a:ext>
            </a:extLst>
          </p:cNvPr>
          <p:cNvCxnSpPr/>
          <p:nvPr/>
        </p:nvCxnSpPr>
        <p:spPr>
          <a:xfrm>
            <a:off x="171095" y="4600575"/>
            <a:ext cx="9851586" cy="0"/>
          </a:xfrm>
          <a:prstGeom prst="line">
            <a:avLst/>
          </a:prstGeom>
          <a:ln w="25400" cmpd="dbl">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24EC53-8BDE-5392-733D-1DAEA0786DB3}"/>
              </a:ext>
            </a:extLst>
          </p:cNvPr>
          <p:cNvSpPr txBox="1"/>
          <p:nvPr/>
        </p:nvSpPr>
        <p:spPr>
          <a:xfrm>
            <a:off x="8838837" y="4960485"/>
            <a:ext cx="1644488" cy="527891"/>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lang="en-US" sz="1200" b="1" kern="0" cap="small">
                <a:solidFill>
                  <a:srgbClr val="000000"/>
                </a:solidFill>
              </a:rPr>
              <a:t>ai systems for </a:t>
            </a:r>
          </a:p>
          <a:p>
            <a:pPr marR="0" algn="ctr" defTabSz="914400" eaLnBrk="1" fontAlgn="auto" latinLnBrk="0" hangingPunct="1">
              <a:spcBef>
                <a:spcPts val="500"/>
              </a:spcBef>
              <a:spcAft>
                <a:spcPts val="0"/>
              </a:spcAft>
              <a:buClrTx/>
              <a:buSzTx/>
              <a:buFontTx/>
              <a:buNone/>
              <a:tabLst/>
            </a:pPr>
            <a:r>
              <a:rPr lang="en-US" sz="1200" b="1" kern="0" cap="small">
                <a:solidFill>
                  <a:srgbClr val="000000"/>
                </a:solidFill>
              </a:rPr>
              <a:t>decision intelligence </a:t>
            </a:r>
            <a:endParaRPr kumimoji="0" lang="en-US" sz="1200" b="1" i="0" u="none" strike="noStrike" kern="0" cap="small" spc="0" normalizeH="0" noProof="0">
              <a:ln>
                <a:noFill/>
              </a:ln>
              <a:solidFill>
                <a:srgbClr val="000000"/>
              </a:solidFill>
              <a:effectLst/>
              <a:uLnTx/>
              <a:uFillTx/>
            </a:endParaRPr>
          </a:p>
        </p:txBody>
      </p:sp>
      <p:pic>
        <p:nvPicPr>
          <p:cNvPr id="1026" name="Picture 2" descr="Resource Scheduling: The Complete Guide For Managers - Inch">
            <a:extLst>
              <a:ext uri="{FF2B5EF4-FFF2-40B4-BE49-F238E27FC236}">
                <a16:creationId xmlns:a16="http://schemas.microsoft.com/office/drawing/2014/main" id="{FE57E921-E9E3-EBE3-1C86-58FF8F956A7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74380" y="4757510"/>
            <a:ext cx="1741176" cy="116128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8C217AA-0D3E-3D9A-C86A-11072991CE63}"/>
              </a:ext>
            </a:extLst>
          </p:cNvPr>
          <p:cNvSpPr txBox="1"/>
          <p:nvPr/>
        </p:nvSpPr>
        <p:spPr>
          <a:xfrm>
            <a:off x="8260637" y="55274"/>
            <a:ext cx="2877413" cy="12172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1000" b="1" i="0" u="none" strike="noStrike">
                <a:solidFill>
                  <a:schemeClr val="bg1"/>
                </a:solidFill>
                <a:effectLst/>
                <a:highlight>
                  <a:srgbClr val="FF00FF"/>
                </a:highlight>
                <a:latin typeface="Aptos" panose="020B0004020202020204" pitchFamily="34" charset="0"/>
              </a:rPr>
              <a:t>*</a:t>
            </a:r>
            <a:r>
              <a:rPr lang="en-US" sz="800" b="0" i="0" u="none" strike="noStrike">
                <a:solidFill>
                  <a:srgbClr val="000000"/>
                </a:solidFill>
                <a:effectLst/>
                <a:highlight>
                  <a:srgbClr val="FFFFFF"/>
                </a:highlight>
                <a:latin typeface="Aptos" panose="020B0004020202020204" pitchFamily="34" charset="0"/>
              </a:rPr>
              <a:t>Image courtesy of Holly Sue Hake, University of Washington</a:t>
            </a:r>
            <a:endParaRPr kumimoji="0" lang="en-US" sz="800" b="0" i="0" u="none" strike="noStrike" kern="0" cap="none" spc="0" normalizeH="0" baseline="0" noProof="0">
              <a:ln>
                <a:noFill/>
              </a:ln>
              <a:solidFill>
                <a:srgbClr val="000000"/>
              </a:solidFill>
              <a:effectLst/>
              <a:uLnTx/>
              <a:uFillTx/>
            </a:endParaRPr>
          </a:p>
        </p:txBody>
      </p:sp>
      <p:sp>
        <p:nvSpPr>
          <p:cNvPr id="12" name="TextBox 11">
            <a:extLst>
              <a:ext uri="{FF2B5EF4-FFF2-40B4-BE49-F238E27FC236}">
                <a16:creationId xmlns:a16="http://schemas.microsoft.com/office/drawing/2014/main" id="{52C532CF-4245-4F2B-E62A-132BACF64731}"/>
              </a:ext>
            </a:extLst>
          </p:cNvPr>
          <p:cNvSpPr txBox="1"/>
          <p:nvPr/>
        </p:nvSpPr>
        <p:spPr>
          <a:xfrm>
            <a:off x="3822086" y="3738173"/>
            <a:ext cx="2877413" cy="12172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1000" b="1" i="0" u="none" strike="noStrike">
                <a:solidFill>
                  <a:schemeClr val="bg1"/>
                </a:solidFill>
                <a:effectLst/>
                <a:highlight>
                  <a:srgbClr val="FF00FF"/>
                </a:highlight>
                <a:latin typeface="Aptos" panose="020B0004020202020204" pitchFamily="34" charset="0"/>
              </a:rPr>
              <a:t>*</a:t>
            </a:r>
            <a:endParaRPr kumimoji="0" lang="en-US" sz="800" b="1" i="0" u="none" strike="noStrike" kern="0" cap="none" spc="0" normalizeH="0" baseline="0" noProof="0">
              <a:ln>
                <a:noFill/>
              </a:ln>
              <a:solidFill>
                <a:schemeClr val="bg1"/>
              </a:solidFill>
              <a:effectLst/>
              <a:highlight>
                <a:srgbClr val="FF00FF"/>
              </a:highlight>
              <a:uLnTx/>
              <a:uFillTx/>
            </a:endParaRPr>
          </a:p>
        </p:txBody>
      </p:sp>
      <p:sp>
        <p:nvSpPr>
          <p:cNvPr id="14" name="Slide Number Placeholder 13">
            <a:extLst>
              <a:ext uri="{FF2B5EF4-FFF2-40B4-BE49-F238E27FC236}">
                <a16:creationId xmlns:a16="http://schemas.microsoft.com/office/drawing/2014/main" id="{73DD6F65-7EBB-1323-E33C-011C711961FE}"/>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spTree>
    <p:extLst>
      <p:ext uri="{BB962C8B-B14F-4D97-AF65-F5344CB8AC3E}">
        <p14:creationId xmlns:p14="http://schemas.microsoft.com/office/powerpoint/2010/main" val="4218894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DB0AFF-32ED-0246-1FD3-C8D3D4B17358}"/>
              </a:ext>
            </a:extLst>
          </p:cNvPr>
          <p:cNvSpPr>
            <a:spLocks noGrp="1"/>
          </p:cNvSpPr>
          <p:nvPr>
            <p:ph type="title"/>
          </p:nvPr>
        </p:nvSpPr>
        <p:spPr/>
        <p:txBody>
          <a:bodyPr/>
          <a:lstStyle/>
          <a:p>
            <a:r>
              <a:rPr lang="en-US"/>
              <a:t>Outline</a:t>
            </a:r>
          </a:p>
        </p:txBody>
      </p:sp>
      <p:sp>
        <p:nvSpPr>
          <p:cNvPr id="6" name="Text Placeholder 5">
            <a:extLst>
              <a:ext uri="{FF2B5EF4-FFF2-40B4-BE49-F238E27FC236}">
                <a16:creationId xmlns:a16="http://schemas.microsoft.com/office/drawing/2014/main" id="{579E1529-AA88-2181-3C2C-D0B77C2F3A6F}"/>
              </a:ext>
            </a:extLst>
          </p:cNvPr>
          <p:cNvSpPr>
            <a:spLocks noGrp="1"/>
          </p:cNvSpPr>
          <p:nvPr>
            <p:ph type="body" sz="quarter" idx="15"/>
          </p:nvPr>
        </p:nvSpPr>
        <p:spPr/>
        <p:txBody>
          <a:bodyPr/>
          <a:lstStyle/>
          <a:p>
            <a:r>
              <a:rPr lang="en-US"/>
              <a:t>Cognitively-Inspired Decision Intelligence for Manufacturing</a:t>
            </a:r>
          </a:p>
        </p:txBody>
      </p:sp>
      <p:sp>
        <p:nvSpPr>
          <p:cNvPr id="5" name="Content Placeholder 4">
            <a:extLst>
              <a:ext uri="{FF2B5EF4-FFF2-40B4-BE49-F238E27FC236}">
                <a16:creationId xmlns:a16="http://schemas.microsoft.com/office/drawing/2014/main" id="{CD38E4E6-724E-F42B-C630-9E9BF7A1321C}"/>
              </a:ext>
            </a:extLst>
          </p:cNvPr>
          <p:cNvSpPr>
            <a:spLocks noGrp="1"/>
          </p:cNvSpPr>
          <p:nvPr>
            <p:ph sz="quarter" idx="1"/>
          </p:nvPr>
        </p:nvSpPr>
        <p:spPr>
          <a:xfrm>
            <a:off x="349345" y="1372286"/>
            <a:ext cx="10558800" cy="4240800"/>
          </a:xfrm>
        </p:spPr>
        <p:txBody>
          <a:bodyPr/>
          <a:lstStyle/>
          <a:p>
            <a:r>
              <a:rPr lang="en-US" sz="2400"/>
              <a:t>Our Group </a:t>
            </a:r>
          </a:p>
          <a:p>
            <a:r>
              <a:rPr lang="en-US" sz="2400"/>
              <a:t>Motivations</a:t>
            </a:r>
          </a:p>
          <a:p>
            <a:r>
              <a:rPr lang="en-US" sz="2400"/>
              <a:t>Use Case</a:t>
            </a:r>
          </a:p>
          <a:p>
            <a:r>
              <a:rPr lang="en-US" sz="2400"/>
              <a:t>Approach and Methods</a:t>
            </a:r>
          </a:p>
          <a:p>
            <a:r>
              <a:rPr lang="en-US" sz="2400"/>
              <a:t>Future Work</a:t>
            </a:r>
          </a:p>
        </p:txBody>
      </p:sp>
      <p:sp>
        <p:nvSpPr>
          <p:cNvPr id="8" name="Rectangle 7">
            <a:extLst>
              <a:ext uri="{FF2B5EF4-FFF2-40B4-BE49-F238E27FC236}">
                <a16:creationId xmlns:a16="http://schemas.microsoft.com/office/drawing/2014/main" id="{86AB9F63-DDCC-E79C-D53E-49A7DEED016E}"/>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pic>
        <p:nvPicPr>
          <p:cNvPr id="6146" name="Picture 2" descr="conceptual image of AI and construction">
            <a:extLst>
              <a:ext uri="{FF2B5EF4-FFF2-40B4-BE49-F238E27FC236}">
                <a16:creationId xmlns:a16="http://schemas.microsoft.com/office/drawing/2014/main" id="{C107EC91-40FC-E03D-B38E-16EDD861D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171" y="1159328"/>
            <a:ext cx="3851955" cy="3851956"/>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8BDF176C-C712-9EA3-9679-27474F4B0469}"/>
              </a:ext>
            </a:extLst>
          </p:cNvPr>
          <p:cNvSpPr>
            <a:spLocks noGrp="1"/>
          </p:cNvSpPr>
          <p:nvPr>
            <p:ph type="sldNum" sz="quarter" idx="12"/>
          </p:nvPr>
        </p:nvSpPr>
        <p:spPr/>
        <p:txBody>
          <a:bodyPr/>
          <a:lstStyle/>
          <a:p>
            <a:fld id="{4898AEC0-503E-4FA4-859C-D0F72D6E3F79}" type="slidenum">
              <a:rPr lang="en-US" noProof="1" smtClean="0"/>
              <a:pPr/>
              <a:t>25</a:t>
            </a:fld>
            <a:endParaRPr lang="en-US" noProof="1"/>
          </a:p>
        </p:txBody>
      </p:sp>
    </p:spTree>
    <p:extLst>
      <p:ext uri="{BB962C8B-B14F-4D97-AF65-F5344CB8AC3E}">
        <p14:creationId xmlns:p14="http://schemas.microsoft.com/office/powerpoint/2010/main" val="409444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Bosch Research in North America</a:t>
            </a:r>
          </a:p>
        </p:txBody>
      </p:sp>
      <p:sp>
        <p:nvSpPr>
          <p:cNvPr id="3" name="Textplatzhalter 2"/>
          <p:cNvSpPr>
            <a:spLocks noGrp="1"/>
          </p:cNvSpPr>
          <p:nvPr>
            <p:ph type="body" sz="quarter" idx="15"/>
          </p:nvPr>
        </p:nvSpPr>
        <p:spPr/>
        <p:txBody>
          <a:bodyPr/>
          <a:lstStyle/>
          <a:p>
            <a:r>
              <a:rPr lang="en-US"/>
              <a:t>Cognitively-Inspired Decision Intelligence for Manufacturing</a:t>
            </a:r>
          </a:p>
        </p:txBody>
      </p:sp>
      <p:grpSp>
        <p:nvGrpSpPr>
          <p:cNvPr id="13" name="Gruppieren 12">
            <a:extLst>
              <a:ext uri="{FF2B5EF4-FFF2-40B4-BE49-F238E27FC236}">
                <a16:creationId xmlns:a16="http://schemas.microsoft.com/office/drawing/2014/main" id="{92473154-7D3C-5947-A1BA-50D8DAC5F5DF}"/>
              </a:ext>
            </a:extLst>
          </p:cNvPr>
          <p:cNvGrpSpPr/>
          <p:nvPr/>
        </p:nvGrpSpPr>
        <p:grpSpPr>
          <a:xfrm>
            <a:off x="1219923" y="1625411"/>
            <a:ext cx="3479896" cy="3969144"/>
            <a:chOff x="1408787" y="1900738"/>
            <a:chExt cx="2354465" cy="2722320"/>
          </a:xfrm>
        </p:grpSpPr>
        <p:sp>
          <p:nvSpPr>
            <p:cNvPr id="14" name="Freeform 12">
              <a:extLst>
                <a:ext uri="{FF2B5EF4-FFF2-40B4-BE49-F238E27FC236}">
                  <a16:creationId xmlns:a16="http://schemas.microsoft.com/office/drawing/2014/main" id="{2A6C7C98-9827-0C44-8EB8-C1CFC0923D86}"/>
                </a:ext>
              </a:extLst>
            </p:cNvPr>
            <p:cNvSpPr>
              <a:spLocks noEditPoints="1"/>
            </p:cNvSpPr>
            <p:nvPr>
              <p:custDataLst>
                <p:tags r:id="rId3"/>
              </p:custDataLst>
            </p:nvPr>
          </p:nvSpPr>
          <p:spPr bwMode="auto">
            <a:xfrm>
              <a:off x="2855270" y="1900738"/>
              <a:ext cx="907982" cy="472348"/>
            </a:xfrm>
            <a:custGeom>
              <a:avLst/>
              <a:gdLst>
                <a:gd name="T0" fmla="*/ 1005 w 1120"/>
                <a:gd name="T1" fmla="*/ 201 h 572"/>
                <a:gd name="T2" fmla="*/ 1033 w 1120"/>
                <a:gd name="T3" fmla="*/ 104 h 572"/>
                <a:gd name="T4" fmla="*/ 979 w 1120"/>
                <a:gd name="T5" fmla="*/ 51 h 572"/>
                <a:gd name="T6" fmla="*/ 923 w 1120"/>
                <a:gd name="T7" fmla="*/ 55 h 572"/>
                <a:gd name="T8" fmla="*/ 913 w 1120"/>
                <a:gd name="T9" fmla="*/ 33 h 572"/>
                <a:gd name="T10" fmla="*/ 841 w 1120"/>
                <a:gd name="T11" fmla="*/ 8 h 572"/>
                <a:gd name="T12" fmla="*/ 563 w 1120"/>
                <a:gd name="T13" fmla="*/ 12 h 572"/>
                <a:gd name="T14" fmla="*/ 473 w 1120"/>
                <a:gd name="T15" fmla="*/ 24 h 572"/>
                <a:gd name="T16" fmla="*/ 386 w 1120"/>
                <a:gd name="T17" fmla="*/ 31 h 572"/>
                <a:gd name="T18" fmla="*/ 344 w 1120"/>
                <a:gd name="T19" fmla="*/ 43 h 572"/>
                <a:gd name="T20" fmla="*/ 317 w 1120"/>
                <a:gd name="T21" fmla="*/ 33 h 572"/>
                <a:gd name="T22" fmla="*/ 190 w 1120"/>
                <a:gd name="T23" fmla="*/ 62 h 572"/>
                <a:gd name="T24" fmla="*/ 129 w 1120"/>
                <a:gd name="T25" fmla="*/ 104 h 572"/>
                <a:gd name="T26" fmla="*/ 42 w 1120"/>
                <a:gd name="T27" fmla="*/ 113 h 572"/>
                <a:gd name="T28" fmla="*/ 4 w 1120"/>
                <a:gd name="T29" fmla="*/ 131 h 572"/>
                <a:gd name="T30" fmla="*/ 63 w 1120"/>
                <a:gd name="T31" fmla="*/ 145 h 572"/>
                <a:gd name="T32" fmla="*/ 36 w 1120"/>
                <a:gd name="T33" fmla="*/ 152 h 572"/>
                <a:gd name="T34" fmla="*/ 85 w 1120"/>
                <a:gd name="T35" fmla="*/ 169 h 572"/>
                <a:gd name="T36" fmla="*/ 241 w 1120"/>
                <a:gd name="T37" fmla="*/ 182 h 572"/>
                <a:gd name="T38" fmla="*/ 312 w 1120"/>
                <a:gd name="T39" fmla="*/ 247 h 572"/>
                <a:gd name="T40" fmla="*/ 351 w 1120"/>
                <a:gd name="T41" fmla="*/ 288 h 572"/>
                <a:gd name="T42" fmla="*/ 401 w 1120"/>
                <a:gd name="T43" fmla="*/ 312 h 572"/>
                <a:gd name="T44" fmla="*/ 375 w 1120"/>
                <a:gd name="T45" fmla="*/ 306 h 572"/>
                <a:gd name="T46" fmla="*/ 353 w 1120"/>
                <a:gd name="T47" fmla="*/ 340 h 572"/>
                <a:gd name="T48" fmla="*/ 389 w 1120"/>
                <a:gd name="T49" fmla="*/ 330 h 572"/>
                <a:gd name="T50" fmla="*/ 401 w 1120"/>
                <a:gd name="T51" fmla="*/ 323 h 572"/>
                <a:gd name="T52" fmla="*/ 367 w 1120"/>
                <a:gd name="T53" fmla="*/ 364 h 572"/>
                <a:gd name="T54" fmla="*/ 420 w 1120"/>
                <a:gd name="T55" fmla="*/ 504 h 572"/>
                <a:gd name="T56" fmla="*/ 493 w 1120"/>
                <a:gd name="T57" fmla="*/ 536 h 572"/>
                <a:gd name="T58" fmla="*/ 493 w 1120"/>
                <a:gd name="T59" fmla="*/ 536 h 572"/>
                <a:gd name="T60" fmla="*/ 545 w 1120"/>
                <a:gd name="T61" fmla="*/ 560 h 572"/>
                <a:gd name="T62" fmla="*/ 570 w 1120"/>
                <a:gd name="T63" fmla="*/ 495 h 572"/>
                <a:gd name="T64" fmla="*/ 599 w 1120"/>
                <a:gd name="T65" fmla="*/ 475 h 572"/>
                <a:gd name="T66" fmla="*/ 617 w 1120"/>
                <a:gd name="T67" fmla="*/ 435 h 572"/>
                <a:gd name="T68" fmla="*/ 690 w 1120"/>
                <a:gd name="T69" fmla="*/ 415 h 572"/>
                <a:gd name="T70" fmla="*/ 693 w 1120"/>
                <a:gd name="T71" fmla="*/ 409 h 572"/>
                <a:gd name="T72" fmla="*/ 751 w 1120"/>
                <a:gd name="T73" fmla="*/ 373 h 572"/>
                <a:gd name="T74" fmla="*/ 910 w 1120"/>
                <a:gd name="T75" fmla="*/ 320 h 572"/>
                <a:gd name="T76" fmla="*/ 874 w 1120"/>
                <a:gd name="T77" fmla="*/ 316 h 572"/>
                <a:gd name="T78" fmla="*/ 887 w 1120"/>
                <a:gd name="T79" fmla="*/ 291 h 572"/>
                <a:gd name="T80" fmla="*/ 943 w 1120"/>
                <a:gd name="T81" fmla="*/ 311 h 572"/>
                <a:gd name="T82" fmla="*/ 954 w 1120"/>
                <a:gd name="T83" fmla="*/ 296 h 572"/>
                <a:gd name="T84" fmla="*/ 898 w 1120"/>
                <a:gd name="T85" fmla="*/ 252 h 572"/>
                <a:gd name="T86" fmla="*/ 939 w 1120"/>
                <a:gd name="T87" fmla="*/ 250 h 572"/>
                <a:gd name="T88" fmla="*/ 983 w 1120"/>
                <a:gd name="T89" fmla="*/ 224 h 572"/>
                <a:gd name="T90" fmla="*/ 980 w 1120"/>
                <a:gd name="T91" fmla="*/ 193 h 572"/>
                <a:gd name="T92" fmla="*/ 962 w 1120"/>
                <a:gd name="T93" fmla="*/ 174 h 572"/>
                <a:gd name="T94" fmla="*/ 945 w 1120"/>
                <a:gd name="T95" fmla="*/ 162 h 572"/>
                <a:gd name="T96" fmla="*/ 946 w 1120"/>
                <a:gd name="T97" fmla="*/ 161 h 572"/>
                <a:gd name="T98" fmla="*/ 1013 w 1120"/>
                <a:gd name="T99" fmla="*/ 179 h 572"/>
                <a:gd name="T100" fmla="*/ 1001 w 1120"/>
                <a:gd name="T101" fmla="*/ 142 h 572"/>
                <a:gd name="T102" fmla="*/ 962 w 1120"/>
                <a:gd name="T103" fmla="*/ 123 h 572"/>
                <a:gd name="T104" fmla="*/ 993 w 1120"/>
                <a:gd name="T105" fmla="*/ 97 h 572"/>
                <a:gd name="T106" fmla="*/ 1120 w 1120"/>
                <a:gd name="T107" fmla="*/ 51 h 572"/>
                <a:gd name="T108" fmla="*/ 427 w 1120"/>
                <a:gd name="T109" fmla="*/ 499 h 572"/>
                <a:gd name="T110" fmla="*/ 894 w 1120"/>
                <a:gd name="T111" fmla="*/ 23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572">
                  <a:moveTo>
                    <a:pt x="1005" y="201"/>
                  </a:moveTo>
                  <a:cubicBezTo>
                    <a:pt x="1015" y="204"/>
                    <a:pt x="1024" y="206"/>
                    <a:pt x="1035" y="204"/>
                  </a:cubicBezTo>
                  <a:cubicBezTo>
                    <a:pt x="1020" y="191"/>
                    <a:pt x="1020" y="191"/>
                    <a:pt x="1005" y="201"/>
                  </a:cubicBezTo>
                  <a:close/>
                  <a:moveTo>
                    <a:pt x="1010" y="118"/>
                  </a:moveTo>
                  <a:cubicBezTo>
                    <a:pt x="1011" y="119"/>
                    <a:pt x="1012" y="121"/>
                    <a:pt x="1012" y="122"/>
                  </a:cubicBezTo>
                  <a:cubicBezTo>
                    <a:pt x="1019" y="117"/>
                    <a:pt x="1025" y="112"/>
                    <a:pt x="1033" y="104"/>
                  </a:cubicBezTo>
                  <a:cubicBezTo>
                    <a:pt x="1019" y="101"/>
                    <a:pt x="1017" y="114"/>
                    <a:pt x="1010" y="118"/>
                  </a:cubicBezTo>
                  <a:close/>
                  <a:moveTo>
                    <a:pt x="1099" y="44"/>
                  </a:moveTo>
                  <a:cubicBezTo>
                    <a:pt x="1058" y="34"/>
                    <a:pt x="1019" y="55"/>
                    <a:pt x="979" y="51"/>
                  </a:cubicBezTo>
                  <a:cubicBezTo>
                    <a:pt x="957" y="48"/>
                    <a:pt x="938" y="58"/>
                    <a:pt x="918" y="64"/>
                  </a:cubicBezTo>
                  <a:cubicBezTo>
                    <a:pt x="915" y="65"/>
                    <a:pt x="912" y="67"/>
                    <a:pt x="909" y="64"/>
                  </a:cubicBezTo>
                  <a:cubicBezTo>
                    <a:pt x="913" y="58"/>
                    <a:pt x="918" y="58"/>
                    <a:pt x="923" y="55"/>
                  </a:cubicBezTo>
                  <a:cubicBezTo>
                    <a:pt x="928" y="53"/>
                    <a:pt x="935" y="50"/>
                    <a:pt x="929" y="41"/>
                  </a:cubicBezTo>
                  <a:cubicBezTo>
                    <a:pt x="926" y="32"/>
                    <a:pt x="918" y="38"/>
                    <a:pt x="913" y="33"/>
                  </a:cubicBezTo>
                  <a:cubicBezTo>
                    <a:pt x="913" y="33"/>
                    <a:pt x="913" y="33"/>
                    <a:pt x="913" y="33"/>
                  </a:cubicBezTo>
                  <a:cubicBezTo>
                    <a:pt x="921" y="31"/>
                    <a:pt x="929" y="28"/>
                    <a:pt x="940" y="26"/>
                  </a:cubicBezTo>
                  <a:cubicBezTo>
                    <a:pt x="916" y="20"/>
                    <a:pt x="895" y="19"/>
                    <a:pt x="874" y="19"/>
                  </a:cubicBezTo>
                  <a:cubicBezTo>
                    <a:pt x="865" y="7"/>
                    <a:pt x="852" y="12"/>
                    <a:pt x="841" y="8"/>
                  </a:cubicBezTo>
                  <a:cubicBezTo>
                    <a:pt x="763" y="1"/>
                    <a:pt x="686" y="0"/>
                    <a:pt x="609" y="6"/>
                  </a:cubicBezTo>
                  <a:cubicBezTo>
                    <a:pt x="601" y="6"/>
                    <a:pt x="601" y="21"/>
                    <a:pt x="597" y="16"/>
                  </a:cubicBezTo>
                  <a:cubicBezTo>
                    <a:pt x="586" y="4"/>
                    <a:pt x="574" y="14"/>
                    <a:pt x="563" y="12"/>
                  </a:cubicBezTo>
                  <a:cubicBezTo>
                    <a:pt x="532" y="7"/>
                    <a:pt x="501" y="14"/>
                    <a:pt x="469" y="16"/>
                  </a:cubicBezTo>
                  <a:cubicBezTo>
                    <a:pt x="476" y="22"/>
                    <a:pt x="485" y="15"/>
                    <a:pt x="491" y="26"/>
                  </a:cubicBezTo>
                  <a:cubicBezTo>
                    <a:pt x="484" y="25"/>
                    <a:pt x="478" y="24"/>
                    <a:pt x="473" y="24"/>
                  </a:cubicBezTo>
                  <a:cubicBezTo>
                    <a:pt x="467" y="24"/>
                    <a:pt x="461" y="24"/>
                    <a:pt x="455" y="24"/>
                  </a:cubicBezTo>
                  <a:cubicBezTo>
                    <a:pt x="442" y="10"/>
                    <a:pt x="431" y="20"/>
                    <a:pt x="420" y="28"/>
                  </a:cubicBezTo>
                  <a:cubicBezTo>
                    <a:pt x="410" y="29"/>
                    <a:pt x="399" y="25"/>
                    <a:pt x="386" y="31"/>
                  </a:cubicBezTo>
                  <a:cubicBezTo>
                    <a:pt x="396" y="36"/>
                    <a:pt x="402" y="39"/>
                    <a:pt x="408" y="42"/>
                  </a:cubicBezTo>
                  <a:cubicBezTo>
                    <a:pt x="390" y="47"/>
                    <a:pt x="372" y="36"/>
                    <a:pt x="353" y="35"/>
                  </a:cubicBezTo>
                  <a:cubicBezTo>
                    <a:pt x="348" y="34"/>
                    <a:pt x="340" y="26"/>
                    <a:pt x="344" y="43"/>
                  </a:cubicBezTo>
                  <a:cubicBezTo>
                    <a:pt x="345" y="45"/>
                    <a:pt x="341" y="47"/>
                    <a:pt x="338" y="48"/>
                  </a:cubicBezTo>
                  <a:cubicBezTo>
                    <a:pt x="336" y="48"/>
                    <a:pt x="333" y="50"/>
                    <a:pt x="333" y="46"/>
                  </a:cubicBezTo>
                  <a:cubicBezTo>
                    <a:pt x="333" y="29"/>
                    <a:pt x="323" y="32"/>
                    <a:pt x="317" y="33"/>
                  </a:cubicBezTo>
                  <a:cubicBezTo>
                    <a:pt x="279" y="36"/>
                    <a:pt x="241" y="37"/>
                    <a:pt x="203" y="44"/>
                  </a:cubicBezTo>
                  <a:cubicBezTo>
                    <a:pt x="200" y="45"/>
                    <a:pt x="195" y="42"/>
                    <a:pt x="201" y="51"/>
                  </a:cubicBezTo>
                  <a:cubicBezTo>
                    <a:pt x="204" y="57"/>
                    <a:pt x="197" y="64"/>
                    <a:pt x="190" y="62"/>
                  </a:cubicBezTo>
                  <a:cubicBezTo>
                    <a:pt x="156" y="54"/>
                    <a:pt x="126" y="71"/>
                    <a:pt x="94" y="81"/>
                  </a:cubicBezTo>
                  <a:cubicBezTo>
                    <a:pt x="112" y="90"/>
                    <a:pt x="132" y="82"/>
                    <a:pt x="149" y="87"/>
                  </a:cubicBezTo>
                  <a:cubicBezTo>
                    <a:pt x="146" y="101"/>
                    <a:pt x="137" y="101"/>
                    <a:pt x="129" y="104"/>
                  </a:cubicBezTo>
                  <a:cubicBezTo>
                    <a:pt x="129" y="104"/>
                    <a:pt x="129" y="104"/>
                    <a:pt x="129" y="104"/>
                  </a:cubicBezTo>
                  <a:cubicBezTo>
                    <a:pt x="123" y="105"/>
                    <a:pt x="117" y="107"/>
                    <a:pt x="111" y="106"/>
                  </a:cubicBezTo>
                  <a:cubicBezTo>
                    <a:pt x="88" y="104"/>
                    <a:pt x="65" y="108"/>
                    <a:pt x="42" y="113"/>
                  </a:cubicBezTo>
                  <a:cubicBezTo>
                    <a:pt x="31" y="116"/>
                    <a:pt x="19" y="118"/>
                    <a:pt x="8" y="120"/>
                  </a:cubicBezTo>
                  <a:cubicBezTo>
                    <a:pt x="1" y="122"/>
                    <a:pt x="0" y="125"/>
                    <a:pt x="4" y="131"/>
                  </a:cubicBezTo>
                  <a:cubicBezTo>
                    <a:pt x="4" y="131"/>
                    <a:pt x="4" y="131"/>
                    <a:pt x="4" y="131"/>
                  </a:cubicBezTo>
                  <a:cubicBezTo>
                    <a:pt x="12" y="133"/>
                    <a:pt x="19" y="135"/>
                    <a:pt x="27" y="137"/>
                  </a:cubicBezTo>
                  <a:cubicBezTo>
                    <a:pt x="27" y="137"/>
                    <a:pt x="27" y="137"/>
                    <a:pt x="27" y="137"/>
                  </a:cubicBezTo>
                  <a:cubicBezTo>
                    <a:pt x="38" y="142"/>
                    <a:pt x="50" y="145"/>
                    <a:pt x="63" y="145"/>
                  </a:cubicBezTo>
                  <a:cubicBezTo>
                    <a:pt x="63" y="145"/>
                    <a:pt x="63" y="145"/>
                    <a:pt x="63" y="145"/>
                  </a:cubicBezTo>
                  <a:cubicBezTo>
                    <a:pt x="55" y="153"/>
                    <a:pt x="47" y="146"/>
                    <a:pt x="38" y="145"/>
                  </a:cubicBezTo>
                  <a:cubicBezTo>
                    <a:pt x="30" y="144"/>
                    <a:pt x="34" y="149"/>
                    <a:pt x="36" y="152"/>
                  </a:cubicBezTo>
                  <a:cubicBezTo>
                    <a:pt x="28" y="162"/>
                    <a:pt x="37" y="161"/>
                    <a:pt x="40" y="161"/>
                  </a:cubicBezTo>
                  <a:cubicBezTo>
                    <a:pt x="56" y="161"/>
                    <a:pt x="70" y="164"/>
                    <a:pt x="85" y="169"/>
                  </a:cubicBezTo>
                  <a:cubicBezTo>
                    <a:pt x="85" y="169"/>
                    <a:pt x="85" y="169"/>
                    <a:pt x="85" y="169"/>
                  </a:cubicBezTo>
                  <a:cubicBezTo>
                    <a:pt x="82" y="170"/>
                    <a:pt x="78" y="168"/>
                    <a:pt x="74" y="174"/>
                  </a:cubicBezTo>
                  <a:cubicBezTo>
                    <a:pt x="98" y="186"/>
                    <a:pt x="122" y="178"/>
                    <a:pt x="146" y="177"/>
                  </a:cubicBezTo>
                  <a:cubicBezTo>
                    <a:pt x="178" y="175"/>
                    <a:pt x="209" y="177"/>
                    <a:pt x="241" y="182"/>
                  </a:cubicBezTo>
                  <a:cubicBezTo>
                    <a:pt x="260" y="184"/>
                    <a:pt x="273" y="201"/>
                    <a:pt x="290" y="207"/>
                  </a:cubicBezTo>
                  <a:cubicBezTo>
                    <a:pt x="295" y="219"/>
                    <a:pt x="294" y="237"/>
                    <a:pt x="309" y="239"/>
                  </a:cubicBezTo>
                  <a:cubicBezTo>
                    <a:pt x="312" y="240"/>
                    <a:pt x="313" y="244"/>
                    <a:pt x="312" y="247"/>
                  </a:cubicBezTo>
                  <a:cubicBezTo>
                    <a:pt x="308" y="263"/>
                    <a:pt x="328" y="270"/>
                    <a:pt x="322" y="287"/>
                  </a:cubicBezTo>
                  <a:cubicBezTo>
                    <a:pt x="322" y="287"/>
                    <a:pt x="325" y="290"/>
                    <a:pt x="327" y="290"/>
                  </a:cubicBezTo>
                  <a:cubicBezTo>
                    <a:pt x="335" y="290"/>
                    <a:pt x="344" y="294"/>
                    <a:pt x="351" y="288"/>
                  </a:cubicBezTo>
                  <a:cubicBezTo>
                    <a:pt x="358" y="282"/>
                    <a:pt x="362" y="283"/>
                    <a:pt x="366" y="291"/>
                  </a:cubicBezTo>
                  <a:cubicBezTo>
                    <a:pt x="367" y="294"/>
                    <a:pt x="371" y="297"/>
                    <a:pt x="373" y="296"/>
                  </a:cubicBezTo>
                  <a:cubicBezTo>
                    <a:pt x="386" y="290"/>
                    <a:pt x="392" y="305"/>
                    <a:pt x="401" y="312"/>
                  </a:cubicBezTo>
                  <a:cubicBezTo>
                    <a:pt x="392" y="310"/>
                    <a:pt x="384" y="308"/>
                    <a:pt x="375" y="306"/>
                  </a:cubicBezTo>
                  <a:cubicBezTo>
                    <a:pt x="375" y="306"/>
                    <a:pt x="375" y="306"/>
                    <a:pt x="375" y="306"/>
                  </a:cubicBezTo>
                  <a:cubicBezTo>
                    <a:pt x="375" y="306"/>
                    <a:pt x="375" y="306"/>
                    <a:pt x="375" y="306"/>
                  </a:cubicBezTo>
                  <a:cubicBezTo>
                    <a:pt x="369" y="301"/>
                    <a:pt x="362" y="304"/>
                    <a:pt x="356" y="303"/>
                  </a:cubicBezTo>
                  <a:cubicBezTo>
                    <a:pt x="344" y="301"/>
                    <a:pt x="339" y="315"/>
                    <a:pt x="337" y="323"/>
                  </a:cubicBezTo>
                  <a:cubicBezTo>
                    <a:pt x="333" y="338"/>
                    <a:pt x="346" y="337"/>
                    <a:pt x="353" y="340"/>
                  </a:cubicBezTo>
                  <a:cubicBezTo>
                    <a:pt x="360" y="342"/>
                    <a:pt x="368" y="342"/>
                    <a:pt x="375" y="337"/>
                  </a:cubicBezTo>
                  <a:cubicBezTo>
                    <a:pt x="375" y="337"/>
                    <a:pt x="375" y="337"/>
                    <a:pt x="375" y="337"/>
                  </a:cubicBezTo>
                  <a:cubicBezTo>
                    <a:pt x="380" y="335"/>
                    <a:pt x="386" y="339"/>
                    <a:pt x="389" y="330"/>
                  </a:cubicBezTo>
                  <a:cubicBezTo>
                    <a:pt x="383" y="328"/>
                    <a:pt x="378" y="325"/>
                    <a:pt x="372" y="323"/>
                  </a:cubicBezTo>
                  <a:cubicBezTo>
                    <a:pt x="373" y="321"/>
                    <a:pt x="374" y="320"/>
                    <a:pt x="376" y="318"/>
                  </a:cubicBezTo>
                  <a:cubicBezTo>
                    <a:pt x="384" y="320"/>
                    <a:pt x="392" y="326"/>
                    <a:pt x="401" y="323"/>
                  </a:cubicBezTo>
                  <a:cubicBezTo>
                    <a:pt x="401" y="323"/>
                    <a:pt x="401" y="323"/>
                    <a:pt x="401" y="323"/>
                  </a:cubicBezTo>
                  <a:cubicBezTo>
                    <a:pt x="410" y="350"/>
                    <a:pt x="406" y="357"/>
                    <a:pt x="384" y="355"/>
                  </a:cubicBezTo>
                  <a:cubicBezTo>
                    <a:pt x="377" y="355"/>
                    <a:pt x="372" y="357"/>
                    <a:pt x="367" y="364"/>
                  </a:cubicBezTo>
                  <a:cubicBezTo>
                    <a:pt x="346" y="393"/>
                    <a:pt x="353" y="424"/>
                    <a:pt x="385" y="437"/>
                  </a:cubicBezTo>
                  <a:cubicBezTo>
                    <a:pt x="387" y="456"/>
                    <a:pt x="395" y="473"/>
                    <a:pt x="407" y="483"/>
                  </a:cubicBezTo>
                  <a:cubicBezTo>
                    <a:pt x="414" y="489"/>
                    <a:pt x="417" y="495"/>
                    <a:pt x="420" y="504"/>
                  </a:cubicBezTo>
                  <a:cubicBezTo>
                    <a:pt x="435" y="511"/>
                    <a:pt x="446" y="525"/>
                    <a:pt x="458" y="537"/>
                  </a:cubicBezTo>
                  <a:cubicBezTo>
                    <a:pt x="470" y="548"/>
                    <a:pt x="481" y="542"/>
                    <a:pt x="493" y="536"/>
                  </a:cubicBezTo>
                  <a:cubicBezTo>
                    <a:pt x="493" y="536"/>
                    <a:pt x="493" y="536"/>
                    <a:pt x="493" y="536"/>
                  </a:cubicBezTo>
                  <a:cubicBezTo>
                    <a:pt x="493" y="536"/>
                    <a:pt x="493" y="536"/>
                    <a:pt x="493" y="536"/>
                  </a:cubicBezTo>
                  <a:cubicBezTo>
                    <a:pt x="493" y="536"/>
                    <a:pt x="493" y="536"/>
                    <a:pt x="493" y="536"/>
                  </a:cubicBezTo>
                  <a:cubicBezTo>
                    <a:pt x="493" y="536"/>
                    <a:pt x="493" y="536"/>
                    <a:pt x="493" y="536"/>
                  </a:cubicBezTo>
                  <a:cubicBezTo>
                    <a:pt x="502" y="544"/>
                    <a:pt x="510" y="554"/>
                    <a:pt x="520" y="559"/>
                  </a:cubicBezTo>
                  <a:cubicBezTo>
                    <a:pt x="527" y="562"/>
                    <a:pt x="536" y="572"/>
                    <a:pt x="545" y="560"/>
                  </a:cubicBezTo>
                  <a:cubicBezTo>
                    <a:pt x="545" y="560"/>
                    <a:pt x="545" y="560"/>
                    <a:pt x="545" y="560"/>
                  </a:cubicBezTo>
                  <a:cubicBezTo>
                    <a:pt x="545" y="560"/>
                    <a:pt x="545" y="560"/>
                    <a:pt x="545" y="560"/>
                  </a:cubicBezTo>
                  <a:cubicBezTo>
                    <a:pt x="557" y="543"/>
                    <a:pt x="575" y="529"/>
                    <a:pt x="568" y="500"/>
                  </a:cubicBezTo>
                  <a:cubicBezTo>
                    <a:pt x="568" y="497"/>
                    <a:pt x="567" y="496"/>
                    <a:pt x="570" y="495"/>
                  </a:cubicBezTo>
                  <a:cubicBezTo>
                    <a:pt x="582" y="492"/>
                    <a:pt x="589" y="480"/>
                    <a:pt x="599" y="475"/>
                  </a:cubicBezTo>
                  <a:cubicBezTo>
                    <a:pt x="599" y="475"/>
                    <a:pt x="599" y="475"/>
                    <a:pt x="599" y="475"/>
                  </a:cubicBezTo>
                  <a:cubicBezTo>
                    <a:pt x="599" y="475"/>
                    <a:pt x="599" y="475"/>
                    <a:pt x="599" y="475"/>
                  </a:cubicBezTo>
                  <a:cubicBezTo>
                    <a:pt x="599" y="475"/>
                    <a:pt x="599" y="475"/>
                    <a:pt x="599" y="475"/>
                  </a:cubicBezTo>
                  <a:cubicBezTo>
                    <a:pt x="597" y="463"/>
                    <a:pt x="614" y="453"/>
                    <a:pt x="597" y="441"/>
                  </a:cubicBezTo>
                  <a:cubicBezTo>
                    <a:pt x="606" y="441"/>
                    <a:pt x="614" y="442"/>
                    <a:pt x="617" y="435"/>
                  </a:cubicBezTo>
                  <a:cubicBezTo>
                    <a:pt x="622" y="426"/>
                    <a:pt x="628" y="427"/>
                    <a:pt x="634" y="428"/>
                  </a:cubicBezTo>
                  <a:cubicBezTo>
                    <a:pt x="653" y="426"/>
                    <a:pt x="673" y="431"/>
                    <a:pt x="690" y="415"/>
                  </a:cubicBezTo>
                  <a:cubicBezTo>
                    <a:pt x="690" y="415"/>
                    <a:pt x="690" y="415"/>
                    <a:pt x="690" y="415"/>
                  </a:cubicBezTo>
                  <a:cubicBezTo>
                    <a:pt x="690" y="415"/>
                    <a:pt x="690" y="415"/>
                    <a:pt x="690" y="415"/>
                  </a:cubicBezTo>
                  <a:cubicBezTo>
                    <a:pt x="690" y="415"/>
                    <a:pt x="690" y="415"/>
                    <a:pt x="690" y="415"/>
                  </a:cubicBezTo>
                  <a:cubicBezTo>
                    <a:pt x="691" y="413"/>
                    <a:pt x="692" y="409"/>
                    <a:pt x="693" y="409"/>
                  </a:cubicBezTo>
                  <a:cubicBezTo>
                    <a:pt x="707" y="413"/>
                    <a:pt x="717" y="403"/>
                    <a:pt x="728" y="394"/>
                  </a:cubicBezTo>
                  <a:cubicBezTo>
                    <a:pt x="736" y="388"/>
                    <a:pt x="740" y="377"/>
                    <a:pt x="749" y="374"/>
                  </a:cubicBezTo>
                  <a:cubicBezTo>
                    <a:pt x="750" y="374"/>
                    <a:pt x="751" y="374"/>
                    <a:pt x="751" y="373"/>
                  </a:cubicBezTo>
                  <a:cubicBezTo>
                    <a:pt x="767" y="362"/>
                    <a:pt x="785" y="366"/>
                    <a:pt x="801" y="365"/>
                  </a:cubicBezTo>
                  <a:cubicBezTo>
                    <a:pt x="849" y="360"/>
                    <a:pt x="894" y="343"/>
                    <a:pt x="940" y="320"/>
                  </a:cubicBezTo>
                  <a:cubicBezTo>
                    <a:pt x="910" y="320"/>
                    <a:pt x="910" y="320"/>
                    <a:pt x="910" y="320"/>
                  </a:cubicBezTo>
                  <a:cubicBezTo>
                    <a:pt x="910" y="320"/>
                    <a:pt x="910" y="320"/>
                    <a:pt x="910" y="320"/>
                  </a:cubicBezTo>
                  <a:cubicBezTo>
                    <a:pt x="910" y="320"/>
                    <a:pt x="910" y="320"/>
                    <a:pt x="910" y="320"/>
                  </a:cubicBezTo>
                  <a:cubicBezTo>
                    <a:pt x="898" y="314"/>
                    <a:pt x="886" y="314"/>
                    <a:pt x="874" y="316"/>
                  </a:cubicBezTo>
                  <a:cubicBezTo>
                    <a:pt x="872" y="314"/>
                    <a:pt x="868" y="317"/>
                    <a:pt x="866" y="313"/>
                  </a:cubicBezTo>
                  <a:cubicBezTo>
                    <a:pt x="874" y="309"/>
                    <a:pt x="877" y="305"/>
                    <a:pt x="881" y="293"/>
                  </a:cubicBezTo>
                  <a:cubicBezTo>
                    <a:pt x="882" y="292"/>
                    <a:pt x="885" y="292"/>
                    <a:pt x="887" y="291"/>
                  </a:cubicBezTo>
                  <a:cubicBezTo>
                    <a:pt x="887" y="291"/>
                    <a:pt x="887" y="291"/>
                    <a:pt x="887" y="291"/>
                  </a:cubicBezTo>
                  <a:cubicBezTo>
                    <a:pt x="893" y="293"/>
                    <a:pt x="900" y="293"/>
                    <a:pt x="904" y="298"/>
                  </a:cubicBezTo>
                  <a:cubicBezTo>
                    <a:pt x="915" y="313"/>
                    <a:pt x="929" y="313"/>
                    <a:pt x="943" y="311"/>
                  </a:cubicBezTo>
                  <a:cubicBezTo>
                    <a:pt x="943" y="311"/>
                    <a:pt x="943" y="311"/>
                    <a:pt x="943" y="311"/>
                  </a:cubicBezTo>
                  <a:cubicBezTo>
                    <a:pt x="943" y="311"/>
                    <a:pt x="943" y="311"/>
                    <a:pt x="943" y="311"/>
                  </a:cubicBezTo>
                  <a:cubicBezTo>
                    <a:pt x="955" y="317"/>
                    <a:pt x="959" y="313"/>
                    <a:pt x="954" y="296"/>
                  </a:cubicBezTo>
                  <a:cubicBezTo>
                    <a:pt x="952" y="287"/>
                    <a:pt x="947" y="285"/>
                    <a:pt x="941" y="281"/>
                  </a:cubicBezTo>
                  <a:cubicBezTo>
                    <a:pt x="926" y="270"/>
                    <a:pt x="906" y="275"/>
                    <a:pt x="893" y="257"/>
                  </a:cubicBezTo>
                  <a:cubicBezTo>
                    <a:pt x="894" y="254"/>
                    <a:pt x="898" y="250"/>
                    <a:pt x="898" y="252"/>
                  </a:cubicBezTo>
                  <a:cubicBezTo>
                    <a:pt x="907" y="271"/>
                    <a:pt x="924" y="265"/>
                    <a:pt x="936" y="272"/>
                  </a:cubicBezTo>
                  <a:cubicBezTo>
                    <a:pt x="941" y="275"/>
                    <a:pt x="945" y="274"/>
                    <a:pt x="947" y="266"/>
                  </a:cubicBezTo>
                  <a:cubicBezTo>
                    <a:pt x="950" y="258"/>
                    <a:pt x="951" y="252"/>
                    <a:pt x="939" y="250"/>
                  </a:cubicBezTo>
                  <a:cubicBezTo>
                    <a:pt x="951" y="243"/>
                    <a:pt x="960" y="239"/>
                    <a:pt x="970" y="240"/>
                  </a:cubicBezTo>
                  <a:cubicBezTo>
                    <a:pt x="974" y="241"/>
                    <a:pt x="979" y="239"/>
                    <a:pt x="977" y="235"/>
                  </a:cubicBezTo>
                  <a:cubicBezTo>
                    <a:pt x="968" y="221"/>
                    <a:pt x="978" y="224"/>
                    <a:pt x="983" y="224"/>
                  </a:cubicBezTo>
                  <a:cubicBezTo>
                    <a:pt x="994" y="225"/>
                    <a:pt x="1004" y="219"/>
                    <a:pt x="1017" y="211"/>
                  </a:cubicBezTo>
                  <a:cubicBezTo>
                    <a:pt x="1000" y="213"/>
                    <a:pt x="987" y="208"/>
                    <a:pt x="975" y="198"/>
                  </a:cubicBezTo>
                  <a:cubicBezTo>
                    <a:pt x="977" y="196"/>
                    <a:pt x="980" y="195"/>
                    <a:pt x="980" y="193"/>
                  </a:cubicBezTo>
                  <a:cubicBezTo>
                    <a:pt x="981" y="186"/>
                    <a:pt x="992" y="194"/>
                    <a:pt x="989" y="184"/>
                  </a:cubicBezTo>
                  <a:cubicBezTo>
                    <a:pt x="987" y="177"/>
                    <a:pt x="982" y="173"/>
                    <a:pt x="975" y="174"/>
                  </a:cubicBezTo>
                  <a:cubicBezTo>
                    <a:pt x="971" y="174"/>
                    <a:pt x="967" y="174"/>
                    <a:pt x="962" y="174"/>
                  </a:cubicBezTo>
                  <a:cubicBezTo>
                    <a:pt x="955" y="172"/>
                    <a:pt x="946" y="174"/>
                    <a:pt x="943" y="162"/>
                  </a:cubicBezTo>
                  <a:cubicBezTo>
                    <a:pt x="943" y="162"/>
                    <a:pt x="943" y="162"/>
                    <a:pt x="943" y="162"/>
                  </a:cubicBezTo>
                  <a:cubicBezTo>
                    <a:pt x="945" y="162"/>
                    <a:pt x="945" y="162"/>
                    <a:pt x="945" y="162"/>
                  </a:cubicBezTo>
                  <a:cubicBezTo>
                    <a:pt x="946" y="161"/>
                    <a:pt x="946" y="161"/>
                    <a:pt x="946" y="161"/>
                  </a:cubicBezTo>
                  <a:cubicBezTo>
                    <a:pt x="946" y="161"/>
                    <a:pt x="946" y="161"/>
                    <a:pt x="946" y="161"/>
                  </a:cubicBezTo>
                  <a:cubicBezTo>
                    <a:pt x="946" y="161"/>
                    <a:pt x="946" y="161"/>
                    <a:pt x="946" y="161"/>
                  </a:cubicBezTo>
                  <a:cubicBezTo>
                    <a:pt x="953" y="166"/>
                    <a:pt x="960" y="168"/>
                    <a:pt x="968" y="162"/>
                  </a:cubicBezTo>
                  <a:cubicBezTo>
                    <a:pt x="973" y="158"/>
                    <a:pt x="981" y="161"/>
                    <a:pt x="985" y="159"/>
                  </a:cubicBezTo>
                  <a:cubicBezTo>
                    <a:pt x="1001" y="153"/>
                    <a:pt x="1002" y="176"/>
                    <a:pt x="1013" y="179"/>
                  </a:cubicBezTo>
                  <a:cubicBezTo>
                    <a:pt x="1010" y="165"/>
                    <a:pt x="1010" y="165"/>
                    <a:pt x="1018" y="157"/>
                  </a:cubicBezTo>
                  <a:cubicBezTo>
                    <a:pt x="1014" y="141"/>
                    <a:pt x="1006" y="151"/>
                    <a:pt x="999" y="152"/>
                  </a:cubicBezTo>
                  <a:cubicBezTo>
                    <a:pt x="990" y="145"/>
                    <a:pt x="1000" y="145"/>
                    <a:pt x="1001" y="142"/>
                  </a:cubicBezTo>
                  <a:cubicBezTo>
                    <a:pt x="1006" y="136"/>
                    <a:pt x="1012" y="129"/>
                    <a:pt x="1005" y="122"/>
                  </a:cubicBezTo>
                  <a:cubicBezTo>
                    <a:pt x="1000" y="116"/>
                    <a:pt x="993" y="122"/>
                    <a:pt x="988" y="125"/>
                  </a:cubicBezTo>
                  <a:cubicBezTo>
                    <a:pt x="983" y="129"/>
                    <a:pt x="967" y="129"/>
                    <a:pt x="962" y="123"/>
                  </a:cubicBezTo>
                  <a:cubicBezTo>
                    <a:pt x="966" y="109"/>
                    <a:pt x="979" y="120"/>
                    <a:pt x="985" y="111"/>
                  </a:cubicBezTo>
                  <a:cubicBezTo>
                    <a:pt x="991" y="113"/>
                    <a:pt x="996" y="123"/>
                    <a:pt x="1001" y="112"/>
                  </a:cubicBezTo>
                  <a:cubicBezTo>
                    <a:pt x="1005" y="103"/>
                    <a:pt x="999" y="99"/>
                    <a:pt x="993" y="97"/>
                  </a:cubicBezTo>
                  <a:cubicBezTo>
                    <a:pt x="997" y="88"/>
                    <a:pt x="1004" y="93"/>
                    <a:pt x="1010" y="92"/>
                  </a:cubicBezTo>
                  <a:cubicBezTo>
                    <a:pt x="1025" y="91"/>
                    <a:pt x="1038" y="84"/>
                    <a:pt x="1048" y="70"/>
                  </a:cubicBezTo>
                  <a:cubicBezTo>
                    <a:pt x="1071" y="64"/>
                    <a:pt x="1095" y="58"/>
                    <a:pt x="1120" y="51"/>
                  </a:cubicBezTo>
                  <a:cubicBezTo>
                    <a:pt x="1112" y="45"/>
                    <a:pt x="1105" y="46"/>
                    <a:pt x="1099" y="44"/>
                  </a:cubicBezTo>
                  <a:close/>
                  <a:moveTo>
                    <a:pt x="427" y="499"/>
                  </a:moveTo>
                  <a:cubicBezTo>
                    <a:pt x="427" y="499"/>
                    <a:pt x="427" y="499"/>
                    <a:pt x="427" y="499"/>
                  </a:cubicBezTo>
                  <a:cubicBezTo>
                    <a:pt x="427" y="499"/>
                    <a:pt x="427" y="499"/>
                    <a:pt x="427" y="499"/>
                  </a:cubicBezTo>
                  <a:cubicBezTo>
                    <a:pt x="427" y="499"/>
                    <a:pt x="427" y="499"/>
                    <a:pt x="427" y="499"/>
                  </a:cubicBezTo>
                  <a:close/>
                  <a:moveTo>
                    <a:pt x="894" y="231"/>
                  </a:moveTo>
                  <a:cubicBezTo>
                    <a:pt x="894" y="230"/>
                    <a:pt x="894" y="229"/>
                    <a:pt x="894" y="228"/>
                  </a:cubicBezTo>
                  <a:cubicBezTo>
                    <a:pt x="894" y="229"/>
                    <a:pt x="894" y="230"/>
                    <a:pt x="894" y="231"/>
                  </a:cubicBezTo>
                  <a:close/>
                </a:path>
              </a:pathLst>
            </a:custGeom>
            <a:solidFill>
              <a:srgbClr val="B4B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20" tIns="38110" rIns="76220" bIns="381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Bosch Sans Regular" panose="020B0604020202020204" pitchFamily="34" charset="0"/>
                <a:ea typeface="+mn-ea"/>
                <a:cs typeface="+mn-cs"/>
              </a:endParaRPr>
            </a:p>
          </p:txBody>
        </p:sp>
        <p:sp>
          <p:nvSpPr>
            <p:cNvPr id="15" name="Freeform 13">
              <a:extLst>
                <a:ext uri="{FF2B5EF4-FFF2-40B4-BE49-F238E27FC236}">
                  <a16:creationId xmlns:a16="http://schemas.microsoft.com/office/drawing/2014/main" id="{41E84160-A2A5-E94F-A2DB-FC8946D70E80}"/>
                </a:ext>
              </a:extLst>
            </p:cNvPr>
            <p:cNvSpPr>
              <a:spLocks noEditPoints="1"/>
            </p:cNvSpPr>
            <p:nvPr>
              <p:custDataLst>
                <p:tags r:id="rId4"/>
              </p:custDataLst>
            </p:nvPr>
          </p:nvSpPr>
          <p:spPr bwMode="auto">
            <a:xfrm>
              <a:off x="1408787" y="1907390"/>
              <a:ext cx="2028222" cy="2715668"/>
            </a:xfrm>
            <a:custGeom>
              <a:avLst/>
              <a:gdLst>
                <a:gd name="T0" fmla="*/ 1100 w 2498"/>
                <a:gd name="T1" fmla="*/ 180 h 3294"/>
                <a:gd name="T2" fmla="*/ 1158 w 2498"/>
                <a:gd name="T3" fmla="*/ 130 h 3294"/>
                <a:gd name="T4" fmla="*/ 1248 w 2498"/>
                <a:gd name="T5" fmla="*/ 183 h 3294"/>
                <a:gd name="T6" fmla="*/ 1388 w 2498"/>
                <a:gd name="T7" fmla="*/ 95 h 3294"/>
                <a:gd name="T8" fmla="*/ 1501 w 2498"/>
                <a:gd name="T9" fmla="*/ 143 h 3294"/>
                <a:gd name="T10" fmla="*/ 1512 w 2498"/>
                <a:gd name="T11" fmla="*/ 161 h 3294"/>
                <a:gd name="T12" fmla="*/ 1743 w 2498"/>
                <a:gd name="T13" fmla="*/ 92 h 3294"/>
                <a:gd name="T14" fmla="*/ 1439 w 2498"/>
                <a:gd name="T15" fmla="*/ 41 h 3294"/>
                <a:gd name="T16" fmla="*/ 1083 w 2498"/>
                <a:gd name="T17" fmla="*/ 130 h 3294"/>
                <a:gd name="T18" fmla="*/ 1586 w 2498"/>
                <a:gd name="T19" fmla="*/ 499 h 3294"/>
                <a:gd name="T20" fmla="*/ 2381 w 2498"/>
                <a:gd name="T21" fmla="*/ 2046 h 3294"/>
                <a:gd name="T22" fmla="*/ 1991 w 2498"/>
                <a:gd name="T23" fmla="*/ 1726 h 3294"/>
                <a:gd name="T24" fmla="*/ 1811 w 2498"/>
                <a:gd name="T25" fmla="*/ 1686 h 3294"/>
                <a:gd name="T26" fmla="*/ 1568 w 2498"/>
                <a:gd name="T27" fmla="*/ 1603 h 3294"/>
                <a:gd name="T28" fmla="*/ 1314 w 2498"/>
                <a:gd name="T29" fmla="*/ 1417 h 3294"/>
                <a:gd name="T30" fmla="*/ 1499 w 2498"/>
                <a:gd name="T31" fmla="*/ 1257 h 3294"/>
                <a:gd name="T32" fmla="*/ 1620 w 2498"/>
                <a:gd name="T33" fmla="*/ 1262 h 3294"/>
                <a:gd name="T34" fmla="*/ 1801 w 2498"/>
                <a:gd name="T35" fmla="*/ 991 h 3294"/>
                <a:gd name="T36" fmla="*/ 1930 w 2498"/>
                <a:gd name="T37" fmla="*/ 861 h 3294"/>
                <a:gd name="T38" fmla="*/ 2033 w 2498"/>
                <a:gd name="T39" fmla="*/ 844 h 3294"/>
                <a:gd name="T40" fmla="*/ 2065 w 2498"/>
                <a:gd name="T41" fmla="*/ 685 h 3294"/>
                <a:gd name="T42" fmla="*/ 1680 w 2498"/>
                <a:gd name="T43" fmla="*/ 502 h 3294"/>
                <a:gd name="T44" fmla="*/ 1606 w 2498"/>
                <a:gd name="T45" fmla="*/ 688 h 3294"/>
                <a:gd name="T46" fmla="*/ 1439 w 2498"/>
                <a:gd name="T47" fmla="*/ 482 h 3294"/>
                <a:gd name="T48" fmla="*/ 1679 w 2498"/>
                <a:gd name="T49" fmla="*/ 441 h 3294"/>
                <a:gd name="T50" fmla="*/ 1961 w 2498"/>
                <a:gd name="T51" fmla="*/ 422 h 3294"/>
                <a:gd name="T52" fmla="*/ 1847 w 2498"/>
                <a:gd name="T53" fmla="*/ 295 h 3294"/>
                <a:gd name="T54" fmla="*/ 1631 w 2498"/>
                <a:gd name="T55" fmla="*/ 229 h 3294"/>
                <a:gd name="T56" fmla="*/ 1524 w 2498"/>
                <a:gd name="T57" fmla="*/ 355 h 3294"/>
                <a:gd name="T58" fmla="*/ 1451 w 2498"/>
                <a:gd name="T59" fmla="*/ 223 h 3294"/>
                <a:gd name="T60" fmla="*/ 1285 w 2498"/>
                <a:gd name="T61" fmla="*/ 221 h 3294"/>
                <a:gd name="T62" fmla="*/ 1304 w 2498"/>
                <a:gd name="T63" fmla="*/ 347 h 3294"/>
                <a:gd name="T64" fmla="*/ 833 w 2498"/>
                <a:gd name="T65" fmla="*/ 328 h 3294"/>
                <a:gd name="T66" fmla="*/ 593 w 2498"/>
                <a:gd name="T67" fmla="*/ 328 h 3294"/>
                <a:gd name="T68" fmla="*/ 87 w 2498"/>
                <a:gd name="T69" fmla="*/ 382 h 3294"/>
                <a:gd name="T70" fmla="*/ 36 w 2498"/>
                <a:gd name="T71" fmla="*/ 517 h 3294"/>
                <a:gd name="T72" fmla="*/ 273 w 2498"/>
                <a:gd name="T73" fmla="*/ 578 h 3294"/>
                <a:gd name="T74" fmla="*/ 398 w 2498"/>
                <a:gd name="T75" fmla="*/ 527 h 3294"/>
                <a:gd name="T76" fmla="*/ 672 w 2498"/>
                <a:gd name="T77" fmla="*/ 673 h 3294"/>
                <a:gd name="T78" fmla="*/ 869 w 2498"/>
                <a:gd name="T79" fmla="*/ 1116 h 3294"/>
                <a:gd name="T80" fmla="*/ 1032 w 2498"/>
                <a:gd name="T81" fmla="*/ 1346 h 3294"/>
                <a:gd name="T82" fmla="*/ 1033 w 2498"/>
                <a:gd name="T83" fmla="*/ 1254 h 3294"/>
                <a:gd name="T84" fmla="*/ 1512 w 2498"/>
                <a:gd name="T85" fmla="*/ 1675 h 3294"/>
                <a:gd name="T86" fmla="*/ 1643 w 2498"/>
                <a:gd name="T87" fmla="*/ 1962 h 3294"/>
                <a:gd name="T88" fmla="*/ 1798 w 2498"/>
                <a:gd name="T89" fmla="*/ 2382 h 3294"/>
                <a:gd name="T90" fmla="*/ 1771 w 2498"/>
                <a:gd name="T91" fmla="*/ 3043 h 3294"/>
                <a:gd name="T92" fmla="*/ 1743 w 2498"/>
                <a:gd name="T93" fmla="*/ 3213 h 3294"/>
                <a:gd name="T94" fmla="*/ 1889 w 2498"/>
                <a:gd name="T95" fmla="*/ 3088 h 3294"/>
                <a:gd name="T96" fmla="*/ 2053 w 2498"/>
                <a:gd name="T97" fmla="*/ 2888 h 3294"/>
                <a:gd name="T98" fmla="*/ 2324 w 2498"/>
                <a:gd name="T99" fmla="*/ 2521 h 3294"/>
                <a:gd name="T100" fmla="*/ 1527 w 2498"/>
                <a:gd name="T101" fmla="*/ 926 h 3294"/>
                <a:gd name="T102" fmla="*/ 1587 w 2498"/>
                <a:gd name="T103" fmla="*/ 907 h 3294"/>
                <a:gd name="T104" fmla="*/ 1856 w 2498"/>
                <a:gd name="T105" fmla="*/ 342 h 3294"/>
                <a:gd name="T106" fmla="*/ 1328 w 2498"/>
                <a:gd name="T107" fmla="*/ 236 h 3294"/>
                <a:gd name="T108" fmla="*/ 1571 w 2498"/>
                <a:gd name="T109" fmla="*/ 1439 h 3294"/>
                <a:gd name="T110" fmla="*/ 944 w 2498"/>
                <a:gd name="T111" fmla="*/ 140 h 3294"/>
                <a:gd name="T112" fmla="*/ 826 w 2498"/>
                <a:gd name="T113" fmla="*/ 278 h 3294"/>
                <a:gd name="T114" fmla="*/ 988 w 2498"/>
                <a:gd name="T115" fmla="*/ 333 h 3294"/>
                <a:gd name="T116" fmla="*/ 1131 w 2498"/>
                <a:gd name="T117" fmla="*/ 236 h 3294"/>
                <a:gd name="T118" fmla="*/ 813 w 2498"/>
                <a:gd name="T119" fmla="*/ 237 h 3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98" h="3294">
                  <a:moveTo>
                    <a:pt x="1199" y="109"/>
                  </a:moveTo>
                  <a:cubicBezTo>
                    <a:pt x="1192" y="113"/>
                    <a:pt x="1185" y="107"/>
                    <a:pt x="1179" y="113"/>
                  </a:cubicBezTo>
                  <a:cubicBezTo>
                    <a:pt x="1185" y="122"/>
                    <a:pt x="1193" y="119"/>
                    <a:pt x="1200" y="119"/>
                  </a:cubicBezTo>
                  <a:cubicBezTo>
                    <a:pt x="1200" y="119"/>
                    <a:pt x="1200" y="119"/>
                    <a:pt x="1200" y="119"/>
                  </a:cubicBezTo>
                  <a:cubicBezTo>
                    <a:pt x="1200" y="119"/>
                    <a:pt x="1200" y="119"/>
                    <a:pt x="1200" y="119"/>
                  </a:cubicBezTo>
                  <a:cubicBezTo>
                    <a:pt x="1230" y="115"/>
                    <a:pt x="1260" y="130"/>
                    <a:pt x="1292" y="130"/>
                  </a:cubicBezTo>
                  <a:cubicBezTo>
                    <a:pt x="1279" y="104"/>
                    <a:pt x="1260" y="103"/>
                    <a:pt x="1242" y="99"/>
                  </a:cubicBezTo>
                  <a:cubicBezTo>
                    <a:pt x="1232" y="99"/>
                    <a:pt x="1222" y="99"/>
                    <a:pt x="1211" y="94"/>
                  </a:cubicBezTo>
                  <a:cubicBezTo>
                    <a:pt x="1197" y="88"/>
                    <a:pt x="1181" y="91"/>
                    <a:pt x="1165" y="96"/>
                  </a:cubicBezTo>
                  <a:cubicBezTo>
                    <a:pt x="1175" y="111"/>
                    <a:pt x="1189" y="99"/>
                    <a:pt x="1199" y="109"/>
                  </a:cubicBezTo>
                  <a:close/>
                  <a:moveTo>
                    <a:pt x="1296" y="81"/>
                  </a:moveTo>
                  <a:cubicBezTo>
                    <a:pt x="1287" y="76"/>
                    <a:pt x="1277" y="72"/>
                    <a:pt x="1267" y="77"/>
                  </a:cubicBezTo>
                  <a:cubicBezTo>
                    <a:pt x="1277" y="81"/>
                    <a:pt x="1286" y="87"/>
                    <a:pt x="1296" y="81"/>
                  </a:cubicBezTo>
                  <a:close/>
                  <a:moveTo>
                    <a:pt x="1078" y="163"/>
                  </a:moveTo>
                  <a:cubicBezTo>
                    <a:pt x="1088" y="163"/>
                    <a:pt x="1093" y="175"/>
                    <a:pt x="1100" y="180"/>
                  </a:cubicBezTo>
                  <a:cubicBezTo>
                    <a:pt x="1068" y="192"/>
                    <a:pt x="1040" y="165"/>
                    <a:pt x="1009" y="162"/>
                  </a:cubicBezTo>
                  <a:cubicBezTo>
                    <a:pt x="984" y="160"/>
                    <a:pt x="963" y="165"/>
                    <a:pt x="945" y="188"/>
                  </a:cubicBezTo>
                  <a:cubicBezTo>
                    <a:pt x="971" y="203"/>
                    <a:pt x="999" y="189"/>
                    <a:pt x="1027" y="196"/>
                  </a:cubicBezTo>
                  <a:cubicBezTo>
                    <a:pt x="1019" y="201"/>
                    <a:pt x="1012" y="197"/>
                    <a:pt x="1004" y="205"/>
                  </a:cubicBezTo>
                  <a:cubicBezTo>
                    <a:pt x="1020" y="209"/>
                    <a:pt x="1033" y="211"/>
                    <a:pt x="1048" y="209"/>
                  </a:cubicBezTo>
                  <a:cubicBezTo>
                    <a:pt x="1063" y="207"/>
                    <a:pt x="1078" y="200"/>
                    <a:pt x="1094" y="198"/>
                  </a:cubicBezTo>
                  <a:cubicBezTo>
                    <a:pt x="1114" y="195"/>
                    <a:pt x="1135" y="201"/>
                    <a:pt x="1155" y="194"/>
                  </a:cubicBezTo>
                  <a:cubicBezTo>
                    <a:pt x="1162" y="192"/>
                    <a:pt x="1171" y="189"/>
                    <a:pt x="1169" y="178"/>
                  </a:cubicBezTo>
                  <a:cubicBezTo>
                    <a:pt x="1168" y="168"/>
                    <a:pt x="1159" y="170"/>
                    <a:pt x="1153" y="170"/>
                  </a:cubicBezTo>
                  <a:cubicBezTo>
                    <a:pt x="1150" y="169"/>
                    <a:pt x="1148" y="169"/>
                    <a:pt x="1146" y="170"/>
                  </a:cubicBezTo>
                  <a:cubicBezTo>
                    <a:pt x="1134" y="177"/>
                    <a:pt x="1123" y="171"/>
                    <a:pt x="1116" y="159"/>
                  </a:cubicBezTo>
                  <a:cubicBezTo>
                    <a:pt x="1110" y="149"/>
                    <a:pt x="1103" y="150"/>
                    <a:pt x="1096" y="153"/>
                  </a:cubicBezTo>
                  <a:cubicBezTo>
                    <a:pt x="1089" y="156"/>
                    <a:pt x="1084" y="160"/>
                    <a:pt x="1078" y="163"/>
                  </a:cubicBezTo>
                  <a:close/>
                  <a:moveTo>
                    <a:pt x="1194" y="147"/>
                  </a:moveTo>
                  <a:cubicBezTo>
                    <a:pt x="1183" y="138"/>
                    <a:pt x="1173" y="129"/>
                    <a:pt x="1158" y="130"/>
                  </a:cubicBezTo>
                  <a:cubicBezTo>
                    <a:pt x="1168" y="148"/>
                    <a:pt x="1182" y="145"/>
                    <a:pt x="1194" y="147"/>
                  </a:cubicBezTo>
                  <a:close/>
                  <a:moveTo>
                    <a:pt x="1308" y="120"/>
                  </a:moveTo>
                  <a:cubicBezTo>
                    <a:pt x="1334" y="140"/>
                    <a:pt x="1363" y="135"/>
                    <a:pt x="1390" y="139"/>
                  </a:cubicBezTo>
                  <a:cubicBezTo>
                    <a:pt x="1393" y="139"/>
                    <a:pt x="1395" y="137"/>
                    <a:pt x="1396" y="131"/>
                  </a:cubicBezTo>
                  <a:cubicBezTo>
                    <a:pt x="1385" y="122"/>
                    <a:pt x="1366" y="142"/>
                    <a:pt x="1363" y="113"/>
                  </a:cubicBezTo>
                  <a:cubicBezTo>
                    <a:pt x="1363" y="112"/>
                    <a:pt x="1361" y="111"/>
                    <a:pt x="1360" y="111"/>
                  </a:cubicBezTo>
                  <a:cubicBezTo>
                    <a:pt x="1344" y="109"/>
                    <a:pt x="1327" y="106"/>
                    <a:pt x="1311" y="103"/>
                  </a:cubicBezTo>
                  <a:cubicBezTo>
                    <a:pt x="1308" y="103"/>
                    <a:pt x="1303" y="103"/>
                    <a:pt x="1302" y="109"/>
                  </a:cubicBezTo>
                  <a:cubicBezTo>
                    <a:pt x="1300" y="116"/>
                    <a:pt x="1304" y="117"/>
                    <a:pt x="1308" y="120"/>
                  </a:cubicBezTo>
                  <a:close/>
                  <a:moveTo>
                    <a:pt x="1338" y="195"/>
                  </a:moveTo>
                  <a:cubicBezTo>
                    <a:pt x="1355" y="203"/>
                    <a:pt x="1371" y="206"/>
                    <a:pt x="1387" y="204"/>
                  </a:cubicBezTo>
                  <a:cubicBezTo>
                    <a:pt x="1389" y="204"/>
                    <a:pt x="1393" y="203"/>
                    <a:pt x="1394" y="201"/>
                  </a:cubicBezTo>
                  <a:cubicBezTo>
                    <a:pt x="1395" y="197"/>
                    <a:pt x="1394" y="192"/>
                    <a:pt x="1391" y="189"/>
                  </a:cubicBezTo>
                  <a:cubicBezTo>
                    <a:pt x="1381" y="175"/>
                    <a:pt x="1349" y="179"/>
                    <a:pt x="1338" y="195"/>
                  </a:cubicBezTo>
                  <a:close/>
                  <a:moveTo>
                    <a:pt x="1248" y="183"/>
                  </a:moveTo>
                  <a:cubicBezTo>
                    <a:pt x="1252" y="182"/>
                    <a:pt x="1258" y="181"/>
                    <a:pt x="1259" y="184"/>
                  </a:cubicBezTo>
                  <a:cubicBezTo>
                    <a:pt x="1271" y="209"/>
                    <a:pt x="1290" y="191"/>
                    <a:pt x="1305" y="195"/>
                  </a:cubicBezTo>
                  <a:cubicBezTo>
                    <a:pt x="1312" y="196"/>
                    <a:pt x="1319" y="187"/>
                    <a:pt x="1319" y="180"/>
                  </a:cubicBezTo>
                  <a:cubicBezTo>
                    <a:pt x="1319" y="170"/>
                    <a:pt x="1317" y="157"/>
                    <a:pt x="1303" y="157"/>
                  </a:cubicBezTo>
                  <a:cubicBezTo>
                    <a:pt x="1287" y="158"/>
                    <a:pt x="1270" y="157"/>
                    <a:pt x="1252" y="157"/>
                  </a:cubicBezTo>
                  <a:cubicBezTo>
                    <a:pt x="1256" y="161"/>
                    <a:pt x="1260" y="164"/>
                    <a:pt x="1266" y="170"/>
                  </a:cubicBezTo>
                  <a:cubicBezTo>
                    <a:pt x="1258" y="168"/>
                    <a:pt x="1253" y="166"/>
                    <a:pt x="1248" y="161"/>
                  </a:cubicBezTo>
                  <a:cubicBezTo>
                    <a:pt x="1243" y="155"/>
                    <a:pt x="1234" y="162"/>
                    <a:pt x="1234" y="163"/>
                  </a:cubicBezTo>
                  <a:cubicBezTo>
                    <a:pt x="1237" y="187"/>
                    <a:pt x="1226" y="167"/>
                    <a:pt x="1224" y="167"/>
                  </a:cubicBezTo>
                  <a:cubicBezTo>
                    <a:pt x="1212" y="162"/>
                    <a:pt x="1201" y="154"/>
                    <a:pt x="1188" y="157"/>
                  </a:cubicBezTo>
                  <a:cubicBezTo>
                    <a:pt x="1189" y="170"/>
                    <a:pt x="1198" y="174"/>
                    <a:pt x="1205" y="175"/>
                  </a:cubicBezTo>
                  <a:cubicBezTo>
                    <a:pt x="1219" y="178"/>
                    <a:pt x="1233" y="186"/>
                    <a:pt x="1248" y="183"/>
                  </a:cubicBezTo>
                  <a:close/>
                  <a:moveTo>
                    <a:pt x="1384" y="94"/>
                  </a:moveTo>
                  <a:cubicBezTo>
                    <a:pt x="1384" y="94"/>
                    <a:pt x="1384" y="94"/>
                    <a:pt x="1384" y="94"/>
                  </a:cubicBezTo>
                  <a:cubicBezTo>
                    <a:pt x="1385" y="94"/>
                    <a:pt x="1388" y="95"/>
                    <a:pt x="1388" y="95"/>
                  </a:cubicBezTo>
                  <a:cubicBezTo>
                    <a:pt x="1388" y="102"/>
                    <a:pt x="1381" y="95"/>
                    <a:pt x="1380" y="104"/>
                  </a:cubicBezTo>
                  <a:cubicBezTo>
                    <a:pt x="1395" y="113"/>
                    <a:pt x="1411" y="123"/>
                    <a:pt x="1430" y="119"/>
                  </a:cubicBezTo>
                  <a:cubicBezTo>
                    <a:pt x="1443" y="127"/>
                    <a:pt x="1454" y="120"/>
                    <a:pt x="1466" y="115"/>
                  </a:cubicBezTo>
                  <a:cubicBezTo>
                    <a:pt x="1466" y="115"/>
                    <a:pt x="1466" y="115"/>
                    <a:pt x="1466" y="115"/>
                  </a:cubicBezTo>
                  <a:cubicBezTo>
                    <a:pt x="1466" y="115"/>
                    <a:pt x="1466" y="115"/>
                    <a:pt x="1466" y="115"/>
                  </a:cubicBezTo>
                  <a:cubicBezTo>
                    <a:pt x="1467" y="115"/>
                    <a:pt x="1468" y="116"/>
                    <a:pt x="1469" y="116"/>
                  </a:cubicBezTo>
                  <a:cubicBezTo>
                    <a:pt x="1483" y="130"/>
                    <a:pt x="1498" y="107"/>
                    <a:pt x="1514" y="120"/>
                  </a:cubicBezTo>
                  <a:cubicBezTo>
                    <a:pt x="1517" y="123"/>
                    <a:pt x="1528" y="124"/>
                    <a:pt x="1535" y="123"/>
                  </a:cubicBezTo>
                  <a:cubicBezTo>
                    <a:pt x="1539" y="126"/>
                    <a:pt x="1542" y="129"/>
                    <a:pt x="1545" y="132"/>
                  </a:cubicBezTo>
                  <a:cubicBezTo>
                    <a:pt x="1545" y="132"/>
                    <a:pt x="1545" y="132"/>
                    <a:pt x="1545" y="132"/>
                  </a:cubicBezTo>
                  <a:cubicBezTo>
                    <a:pt x="1545" y="132"/>
                    <a:pt x="1545" y="132"/>
                    <a:pt x="1545" y="132"/>
                  </a:cubicBezTo>
                  <a:cubicBezTo>
                    <a:pt x="1541" y="141"/>
                    <a:pt x="1536" y="131"/>
                    <a:pt x="1532" y="132"/>
                  </a:cubicBezTo>
                  <a:cubicBezTo>
                    <a:pt x="1532" y="132"/>
                    <a:pt x="1532" y="132"/>
                    <a:pt x="1532" y="132"/>
                  </a:cubicBezTo>
                  <a:cubicBezTo>
                    <a:pt x="1519" y="124"/>
                    <a:pt x="1506" y="128"/>
                    <a:pt x="1493" y="130"/>
                  </a:cubicBezTo>
                  <a:cubicBezTo>
                    <a:pt x="1494" y="138"/>
                    <a:pt x="1502" y="136"/>
                    <a:pt x="1501" y="143"/>
                  </a:cubicBezTo>
                  <a:cubicBezTo>
                    <a:pt x="1496" y="146"/>
                    <a:pt x="1490" y="142"/>
                    <a:pt x="1485" y="147"/>
                  </a:cubicBezTo>
                  <a:cubicBezTo>
                    <a:pt x="1485" y="147"/>
                    <a:pt x="1485" y="147"/>
                    <a:pt x="1485" y="147"/>
                  </a:cubicBezTo>
                  <a:cubicBezTo>
                    <a:pt x="1467" y="151"/>
                    <a:pt x="1448" y="154"/>
                    <a:pt x="1430" y="157"/>
                  </a:cubicBezTo>
                  <a:cubicBezTo>
                    <a:pt x="1415" y="156"/>
                    <a:pt x="1401" y="156"/>
                    <a:pt x="1387" y="152"/>
                  </a:cubicBezTo>
                  <a:cubicBezTo>
                    <a:pt x="1352" y="142"/>
                    <a:pt x="1346" y="144"/>
                    <a:pt x="1331" y="153"/>
                  </a:cubicBezTo>
                  <a:cubicBezTo>
                    <a:pt x="1359" y="167"/>
                    <a:pt x="1359" y="167"/>
                    <a:pt x="1392" y="165"/>
                  </a:cubicBezTo>
                  <a:cubicBezTo>
                    <a:pt x="1403" y="164"/>
                    <a:pt x="1418" y="170"/>
                    <a:pt x="1416" y="180"/>
                  </a:cubicBezTo>
                  <a:cubicBezTo>
                    <a:pt x="1414" y="200"/>
                    <a:pt x="1421" y="202"/>
                    <a:pt x="1432" y="204"/>
                  </a:cubicBezTo>
                  <a:cubicBezTo>
                    <a:pt x="1456" y="210"/>
                    <a:pt x="1480" y="204"/>
                    <a:pt x="1505" y="207"/>
                  </a:cubicBezTo>
                  <a:cubicBezTo>
                    <a:pt x="1540" y="213"/>
                    <a:pt x="1575" y="202"/>
                    <a:pt x="1611" y="207"/>
                  </a:cubicBezTo>
                  <a:cubicBezTo>
                    <a:pt x="1626" y="209"/>
                    <a:pt x="1643" y="208"/>
                    <a:pt x="1652" y="187"/>
                  </a:cubicBezTo>
                  <a:cubicBezTo>
                    <a:pt x="1626" y="176"/>
                    <a:pt x="1594" y="172"/>
                    <a:pt x="1566" y="178"/>
                  </a:cubicBezTo>
                  <a:cubicBezTo>
                    <a:pt x="1530" y="186"/>
                    <a:pt x="1495" y="188"/>
                    <a:pt x="1460" y="173"/>
                  </a:cubicBezTo>
                  <a:cubicBezTo>
                    <a:pt x="1472" y="166"/>
                    <a:pt x="1483" y="158"/>
                    <a:pt x="1498" y="164"/>
                  </a:cubicBezTo>
                  <a:cubicBezTo>
                    <a:pt x="1502" y="166"/>
                    <a:pt x="1507" y="162"/>
                    <a:pt x="1512" y="161"/>
                  </a:cubicBezTo>
                  <a:cubicBezTo>
                    <a:pt x="1525" y="161"/>
                    <a:pt x="1538" y="168"/>
                    <a:pt x="1551" y="165"/>
                  </a:cubicBezTo>
                  <a:cubicBezTo>
                    <a:pt x="1551" y="165"/>
                    <a:pt x="1551" y="165"/>
                    <a:pt x="1551" y="165"/>
                  </a:cubicBezTo>
                  <a:cubicBezTo>
                    <a:pt x="1551" y="165"/>
                    <a:pt x="1551" y="165"/>
                    <a:pt x="1551" y="165"/>
                  </a:cubicBezTo>
                  <a:cubicBezTo>
                    <a:pt x="1572" y="159"/>
                    <a:pt x="1594" y="166"/>
                    <a:pt x="1615" y="161"/>
                  </a:cubicBezTo>
                  <a:cubicBezTo>
                    <a:pt x="1622" y="160"/>
                    <a:pt x="1625" y="165"/>
                    <a:pt x="1630" y="168"/>
                  </a:cubicBezTo>
                  <a:cubicBezTo>
                    <a:pt x="1649" y="166"/>
                    <a:pt x="1668" y="163"/>
                    <a:pt x="1687" y="156"/>
                  </a:cubicBezTo>
                  <a:cubicBezTo>
                    <a:pt x="1682" y="146"/>
                    <a:pt x="1677" y="148"/>
                    <a:pt x="1673" y="149"/>
                  </a:cubicBezTo>
                  <a:cubicBezTo>
                    <a:pt x="1673" y="149"/>
                    <a:pt x="1673" y="149"/>
                    <a:pt x="1673" y="149"/>
                  </a:cubicBezTo>
                  <a:cubicBezTo>
                    <a:pt x="1673" y="149"/>
                    <a:pt x="1673" y="149"/>
                    <a:pt x="1673" y="149"/>
                  </a:cubicBezTo>
                  <a:cubicBezTo>
                    <a:pt x="1670" y="147"/>
                    <a:pt x="1662" y="151"/>
                    <a:pt x="1666" y="141"/>
                  </a:cubicBezTo>
                  <a:cubicBezTo>
                    <a:pt x="1682" y="144"/>
                    <a:pt x="1692" y="119"/>
                    <a:pt x="1708" y="127"/>
                  </a:cubicBezTo>
                  <a:cubicBezTo>
                    <a:pt x="1721" y="129"/>
                    <a:pt x="1731" y="126"/>
                    <a:pt x="1739" y="112"/>
                  </a:cubicBezTo>
                  <a:cubicBezTo>
                    <a:pt x="1739" y="112"/>
                    <a:pt x="1739" y="112"/>
                    <a:pt x="1739" y="112"/>
                  </a:cubicBezTo>
                  <a:cubicBezTo>
                    <a:pt x="1739" y="111"/>
                    <a:pt x="1740" y="111"/>
                    <a:pt x="1741" y="111"/>
                  </a:cubicBezTo>
                  <a:cubicBezTo>
                    <a:pt x="1759" y="107"/>
                    <a:pt x="1743" y="98"/>
                    <a:pt x="1743" y="92"/>
                  </a:cubicBezTo>
                  <a:cubicBezTo>
                    <a:pt x="1772" y="85"/>
                    <a:pt x="1804" y="93"/>
                    <a:pt x="1831" y="70"/>
                  </a:cubicBezTo>
                  <a:cubicBezTo>
                    <a:pt x="1831" y="70"/>
                    <a:pt x="1831" y="70"/>
                    <a:pt x="1831" y="70"/>
                  </a:cubicBezTo>
                  <a:cubicBezTo>
                    <a:pt x="1859" y="59"/>
                    <a:pt x="1888" y="52"/>
                    <a:pt x="1918" y="48"/>
                  </a:cubicBezTo>
                  <a:cubicBezTo>
                    <a:pt x="1926" y="50"/>
                    <a:pt x="1929" y="38"/>
                    <a:pt x="1936" y="37"/>
                  </a:cubicBezTo>
                  <a:cubicBezTo>
                    <a:pt x="1953" y="35"/>
                    <a:pt x="1970" y="31"/>
                    <a:pt x="1987" y="23"/>
                  </a:cubicBezTo>
                  <a:cubicBezTo>
                    <a:pt x="1969" y="20"/>
                    <a:pt x="1950" y="17"/>
                    <a:pt x="1932" y="12"/>
                  </a:cubicBezTo>
                  <a:cubicBezTo>
                    <a:pt x="1911" y="7"/>
                    <a:pt x="1890" y="11"/>
                    <a:pt x="1869" y="10"/>
                  </a:cubicBezTo>
                  <a:cubicBezTo>
                    <a:pt x="1814" y="5"/>
                    <a:pt x="1759" y="0"/>
                    <a:pt x="1704" y="4"/>
                  </a:cubicBezTo>
                  <a:cubicBezTo>
                    <a:pt x="1688" y="5"/>
                    <a:pt x="1672" y="10"/>
                    <a:pt x="1656" y="10"/>
                  </a:cubicBezTo>
                  <a:cubicBezTo>
                    <a:pt x="1632" y="10"/>
                    <a:pt x="1607" y="4"/>
                    <a:pt x="1586" y="24"/>
                  </a:cubicBezTo>
                  <a:cubicBezTo>
                    <a:pt x="1583" y="26"/>
                    <a:pt x="1579" y="26"/>
                    <a:pt x="1576" y="24"/>
                  </a:cubicBezTo>
                  <a:cubicBezTo>
                    <a:pt x="1541" y="11"/>
                    <a:pt x="1508" y="31"/>
                    <a:pt x="1473" y="31"/>
                  </a:cubicBezTo>
                  <a:cubicBezTo>
                    <a:pt x="1456" y="31"/>
                    <a:pt x="1438" y="32"/>
                    <a:pt x="1420" y="39"/>
                  </a:cubicBezTo>
                  <a:cubicBezTo>
                    <a:pt x="1427" y="47"/>
                    <a:pt x="1433" y="39"/>
                    <a:pt x="1439" y="41"/>
                  </a:cubicBezTo>
                  <a:cubicBezTo>
                    <a:pt x="1439" y="41"/>
                    <a:pt x="1439" y="41"/>
                    <a:pt x="1439" y="41"/>
                  </a:cubicBezTo>
                  <a:cubicBezTo>
                    <a:pt x="1443" y="50"/>
                    <a:pt x="1449" y="54"/>
                    <a:pt x="1457" y="57"/>
                  </a:cubicBezTo>
                  <a:cubicBezTo>
                    <a:pt x="1476" y="64"/>
                    <a:pt x="1496" y="64"/>
                    <a:pt x="1515" y="65"/>
                  </a:cubicBezTo>
                  <a:cubicBezTo>
                    <a:pt x="1518" y="68"/>
                    <a:pt x="1522" y="71"/>
                    <a:pt x="1525" y="74"/>
                  </a:cubicBezTo>
                  <a:cubicBezTo>
                    <a:pt x="1525" y="74"/>
                    <a:pt x="1525" y="74"/>
                    <a:pt x="1525" y="74"/>
                  </a:cubicBezTo>
                  <a:cubicBezTo>
                    <a:pt x="1525" y="74"/>
                    <a:pt x="1525" y="74"/>
                    <a:pt x="1525" y="74"/>
                  </a:cubicBezTo>
                  <a:cubicBezTo>
                    <a:pt x="1524" y="81"/>
                    <a:pt x="1524" y="90"/>
                    <a:pt x="1516" y="82"/>
                  </a:cubicBezTo>
                  <a:cubicBezTo>
                    <a:pt x="1512" y="78"/>
                    <a:pt x="1508" y="79"/>
                    <a:pt x="1504" y="77"/>
                  </a:cubicBezTo>
                  <a:cubicBezTo>
                    <a:pt x="1492" y="68"/>
                    <a:pt x="1477" y="78"/>
                    <a:pt x="1465" y="67"/>
                  </a:cubicBezTo>
                  <a:cubicBezTo>
                    <a:pt x="1450" y="68"/>
                    <a:pt x="1435" y="64"/>
                    <a:pt x="1421" y="56"/>
                  </a:cubicBezTo>
                  <a:cubicBezTo>
                    <a:pt x="1394" y="40"/>
                    <a:pt x="1369" y="47"/>
                    <a:pt x="1344" y="65"/>
                  </a:cubicBezTo>
                  <a:cubicBezTo>
                    <a:pt x="1339" y="68"/>
                    <a:pt x="1333" y="68"/>
                    <a:pt x="1329" y="77"/>
                  </a:cubicBezTo>
                  <a:cubicBezTo>
                    <a:pt x="1347" y="86"/>
                    <a:pt x="1363" y="101"/>
                    <a:pt x="1384" y="94"/>
                  </a:cubicBezTo>
                  <a:close/>
                  <a:moveTo>
                    <a:pt x="1067" y="122"/>
                  </a:moveTo>
                  <a:cubicBezTo>
                    <a:pt x="1053" y="124"/>
                    <a:pt x="1037" y="122"/>
                    <a:pt x="1022" y="129"/>
                  </a:cubicBezTo>
                  <a:cubicBezTo>
                    <a:pt x="1037" y="145"/>
                    <a:pt x="1070" y="145"/>
                    <a:pt x="1083" y="130"/>
                  </a:cubicBezTo>
                  <a:cubicBezTo>
                    <a:pt x="1088" y="125"/>
                    <a:pt x="1093" y="120"/>
                    <a:pt x="1098" y="115"/>
                  </a:cubicBezTo>
                  <a:cubicBezTo>
                    <a:pt x="1073" y="95"/>
                    <a:pt x="1050" y="117"/>
                    <a:pt x="1025" y="115"/>
                  </a:cubicBezTo>
                  <a:cubicBezTo>
                    <a:pt x="1040" y="116"/>
                    <a:pt x="1054" y="121"/>
                    <a:pt x="1068" y="116"/>
                  </a:cubicBezTo>
                  <a:cubicBezTo>
                    <a:pt x="1068" y="118"/>
                    <a:pt x="1076" y="121"/>
                    <a:pt x="1067" y="122"/>
                  </a:cubicBezTo>
                  <a:close/>
                  <a:moveTo>
                    <a:pt x="1202" y="191"/>
                  </a:moveTo>
                  <a:cubicBezTo>
                    <a:pt x="1196" y="184"/>
                    <a:pt x="1189" y="184"/>
                    <a:pt x="1182" y="192"/>
                  </a:cubicBezTo>
                  <a:cubicBezTo>
                    <a:pt x="1190" y="197"/>
                    <a:pt x="1196" y="196"/>
                    <a:pt x="1202" y="191"/>
                  </a:cubicBezTo>
                  <a:close/>
                  <a:moveTo>
                    <a:pt x="1642" y="504"/>
                  </a:moveTo>
                  <a:cubicBezTo>
                    <a:pt x="1641" y="509"/>
                    <a:pt x="1645" y="512"/>
                    <a:pt x="1649" y="514"/>
                  </a:cubicBezTo>
                  <a:cubicBezTo>
                    <a:pt x="1654" y="513"/>
                    <a:pt x="1658" y="508"/>
                    <a:pt x="1659" y="502"/>
                  </a:cubicBezTo>
                  <a:cubicBezTo>
                    <a:pt x="1660" y="497"/>
                    <a:pt x="1657" y="495"/>
                    <a:pt x="1653" y="495"/>
                  </a:cubicBezTo>
                  <a:cubicBezTo>
                    <a:pt x="1648" y="495"/>
                    <a:pt x="1643" y="497"/>
                    <a:pt x="1642" y="504"/>
                  </a:cubicBezTo>
                  <a:close/>
                  <a:moveTo>
                    <a:pt x="1585" y="483"/>
                  </a:moveTo>
                  <a:cubicBezTo>
                    <a:pt x="1581" y="484"/>
                    <a:pt x="1576" y="488"/>
                    <a:pt x="1576" y="493"/>
                  </a:cubicBezTo>
                  <a:cubicBezTo>
                    <a:pt x="1576" y="502"/>
                    <a:pt x="1583" y="499"/>
                    <a:pt x="1586" y="499"/>
                  </a:cubicBezTo>
                  <a:cubicBezTo>
                    <a:pt x="1595" y="500"/>
                    <a:pt x="1602" y="494"/>
                    <a:pt x="1610" y="484"/>
                  </a:cubicBezTo>
                  <a:cubicBezTo>
                    <a:pt x="1600" y="480"/>
                    <a:pt x="1593" y="482"/>
                    <a:pt x="1585" y="483"/>
                  </a:cubicBezTo>
                  <a:close/>
                  <a:moveTo>
                    <a:pt x="1015" y="129"/>
                  </a:moveTo>
                  <a:cubicBezTo>
                    <a:pt x="1008" y="123"/>
                    <a:pt x="1001" y="121"/>
                    <a:pt x="992" y="125"/>
                  </a:cubicBezTo>
                  <a:cubicBezTo>
                    <a:pt x="999" y="134"/>
                    <a:pt x="1007" y="132"/>
                    <a:pt x="1015" y="129"/>
                  </a:cubicBezTo>
                  <a:close/>
                  <a:moveTo>
                    <a:pt x="2487" y="2126"/>
                  </a:moveTo>
                  <a:cubicBezTo>
                    <a:pt x="2484" y="2112"/>
                    <a:pt x="2485" y="2092"/>
                    <a:pt x="2468" y="2093"/>
                  </a:cubicBezTo>
                  <a:cubicBezTo>
                    <a:pt x="2453" y="2094"/>
                    <a:pt x="2443" y="2084"/>
                    <a:pt x="2431" y="2076"/>
                  </a:cubicBezTo>
                  <a:cubicBezTo>
                    <a:pt x="2431" y="2076"/>
                    <a:pt x="2431" y="2076"/>
                    <a:pt x="2431" y="2076"/>
                  </a:cubicBezTo>
                  <a:cubicBezTo>
                    <a:pt x="2431" y="2076"/>
                    <a:pt x="2431" y="2076"/>
                    <a:pt x="2431" y="2076"/>
                  </a:cubicBezTo>
                  <a:cubicBezTo>
                    <a:pt x="2425" y="2069"/>
                    <a:pt x="2420" y="2059"/>
                    <a:pt x="2411" y="2055"/>
                  </a:cubicBezTo>
                  <a:cubicBezTo>
                    <a:pt x="2403" y="2054"/>
                    <a:pt x="2397" y="2048"/>
                    <a:pt x="2391" y="2042"/>
                  </a:cubicBezTo>
                  <a:cubicBezTo>
                    <a:pt x="2388" y="2042"/>
                    <a:pt x="2384" y="2041"/>
                    <a:pt x="2381" y="2046"/>
                  </a:cubicBezTo>
                  <a:cubicBezTo>
                    <a:pt x="2382" y="2046"/>
                    <a:pt x="2382" y="2047"/>
                    <a:pt x="2382" y="2047"/>
                  </a:cubicBezTo>
                  <a:cubicBezTo>
                    <a:pt x="2382" y="2047"/>
                    <a:pt x="2382" y="2046"/>
                    <a:pt x="2381" y="2046"/>
                  </a:cubicBezTo>
                  <a:cubicBezTo>
                    <a:pt x="2353" y="2036"/>
                    <a:pt x="2321" y="2038"/>
                    <a:pt x="2300" y="2005"/>
                  </a:cubicBezTo>
                  <a:cubicBezTo>
                    <a:pt x="2299" y="2004"/>
                    <a:pt x="2296" y="2004"/>
                    <a:pt x="2294" y="2003"/>
                  </a:cubicBezTo>
                  <a:cubicBezTo>
                    <a:pt x="2276" y="1987"/>
                    <a:pt x="2249" y="1993"/>
                    <a:pt x="2235" y="1966"/>
                  </a:cubicBezTo>
                  <a:cubicBezTo>
                    <a:pt x="2228" y="1938"/>
                    <a:pt x="2210" y="1922"/>
                    <a:pt x="2191" y="1909"/>
                  </a:cubicBezTo>
                  <a:cubicBezTo>
                    <a:pt x="2191" y="1908"/>
                    <a:pt x="2191" y="1908"/>
                    <a:pt x="2191" y="1908"/>
                  </a:cubicBezTo>
                  <a:cubicBezTo>
                    <a:pt x="2190" y="1883"/>
                    <a:pt x="2184" y="1863"/>
                    <a:pt x="2162" y="1858"/>
                  </a:cubicBezTo>
                  <a:cubicBezTo>
                    <a:pt x="2162" y="1858"/>
                    <a:pt x="2162" y="1858"/>
                    <a:pt x="2162" y="1858"/>
                  </a:cubicBezTo>
                  <a:cubicBezTo>
                    <a:pt x="2148" y="1833"/>
                    <a:pt x="2119" y="1821"/>
                    <a:pt x="2097" y="1831"/>
                  </a:cubicBezTo>
                  <a:cubicBezTo>
                    <a:pt x="2091" y="1834"/>
                    <a:pt x="2085" y="1834"/>
                    <a:pt x="2080" y="1829"/>
                  </a:cubicBezTo>
                  <a:cubicBezTo>
                    <a:pt x="2069" y="1820"/>
                    <a:pt x="2055" y="1814"/>
                    <a:pt x="2049" y="1796"/>
                  </a:cubicBezTo>
                  <a:cubicBezTo>
                    <a:pt x="2045" y="1785"/>
                    <a:pt x="2038" y="1773"/>
                    <a:pt x="2025" y="1775"/>
                  </a:cubicBezTo>
                  <a:cubicBezTo>
                    <a:pt x="2017" y="1760"/>
                    <a:pt x="2004" y="1754"/>
                    <a:pt x="1994" y="1742"/>
                  </a:cubicBezTo>
                  <a:cubicBezTo>
                    <a:pt x="1995" y="1740"/>
                    <a:pt x="1996" y="1737"/>
                    <a:pt x="1998" y="1736"/>
                  </a:cubicBezTo>
                  <a:cubicBezTo>
                    <a:pt x="2004" y="1731"/>
                    <a:pt x="2005" y="1725"/>
                    <a:pt x="1999" y="1719"/>
                  </a:cubicBezTo>
                  <a:cubicBezTo>
                    <a:pt x="1994" y="1714"/>
                    <a:pt x="1993" y="1721"/>
                    <a:pt x="1991" y="1726"/>
                  </a:cubicBezTo>
                  <a:cubicBezTo>
                    <a:pt x="1985" y="1741"/>
                    <a:pt x="1980" y="1729"/>
                    <a:pt x="1974" y="1725"/>
                  </a:cubicBezTo>
                  <a:cubicBezTo>
                    <a:pt x="1974" y="1725"/>
                    <a:pt x="1974" y="1725"/>
                    <a:pt x="1974" y="1725"/>
                  </a:cubicBezTo>
                  <a:cubicBezTo>
                    <a:pt x="1974" y="1725"/>
                    <a:pt x="1974" y="1725"/>
                    <a:pt x="1974" y="1725"/>
                  </a:cubicBezTo>
                  <a:cubicBezTo>
                    <a:pt x="1970" y="1719"/>
                    <a:pt x="1964" y="1720"/>
                    <a:pt x="1959" y="1722"/>
                  </a:cubicBezTo>
                  <a:cubicBezTo>
                    <a:pt x="1951" y="1726"/>
                    <a:pt x="1946" y="1722"/>
                    <a:pt x="1944" y="1710"/>
                  </a:cubicBezTo>
                  <a:cubicBezTo>
                    <a:pt x="1938" y="1733"/>
                    <a:pt x="1931" y="1740"/>
                    <a:pt x="1917" y="1732"/>
                  </a:cubicBezTo>
                  <a:cubicBezTo>
                    <a:pt x="1904" y="1725"/>
                    <a:pt x="1891" y="1725"/>
                    <a:pt x="1878" y="1725"/>
                  </a:cubicBezTo>
                  <a:cubicBezTo>
                    <a:pt x="1874" y="1725"/>
                    <a:pt x="1869" y="1727"/>
                    <a:pt x="1867" y="1720"/>
                  </a:cubicBezTo>
                  <a:cubicBezTo>
                    <a:pt x="1863" y="1702"/>
                    <a:pt x="1852" y="1701"/>
                    <a:pt x="1840" y="1700"/>
                  </a:cubicBezTo>
                  <a:cubicBezTo>
                    <a:pt x="1836" y="1697"/>
                    <a:pt x="1838" y="1689"/>
                    <a:pt x="1833" y="1688"/>
                  </a:cubicBezTo>
                  <a:cubicBezTo>
                    <a:pt x="1830" y="1687"/>
                    <a:pt x="1827" y="1689"/>
                    <a:pt x="1828" y="1692"/>
                  </a:cubicBezTo>
                  <a:cubicBezTo>
                    <a:pt x="1831" y="1713"/>
                    <a:pt x="1815" y="1705"/>
                    <a:pt x="1808" y="1711"/>
                  </a:cubicBezTo>
                  <a:cubicBezTo>
                    <a:pt x="1805" y="1714"/>
                    <a:pt x="1800" y="1712"/>
                    <a:pt x="1799" y="1706"/>
                  </a:cubicBezTo>
                  <a:cubicBezTo>
                    <a:pt x="1798" y="1701"/>
                    <a:pt x="1803" y="1701"/>
                    <a:pt x="1806" y="1700"/>
                  </a:cubicBezTo>
                  <a:cubicBezTo>
                    <a:pt x="1811" y="1697"/>
                    <a:pt x="1814" y="1693"/>
                    <a:pt x="1811" y="1686"/>
                  </a:cubicBezTo>
                  <a:cubicBezTo>
                    <a:pt x="1808" y="1677"/>
                    <a:pt x="1803" y="1678"/>
                    <a:pt x="1798" y="1682"/>
                  </a:cubicBezTo>
                  <a:cubicBezTo>
                    <a:pt x="1792" y="1688"/>
                    <a:pt x="1786" y="1694"/>
                    <a:pt x="1780" y="1700"/>
                  </a:cubicBezTo>
                  <a:cubicBezTo>
                    <a:pt x="1780" y="1700"/>
                    <a:pt x="1780" y="1700"/>
                    <a:pt x="1780" y="1700"/>
                  </a:cubicBezTo>
                  <a:cubicBezTo>
                    <a:pt x="1780" y="1700"/>
                    <a:pt x="1780" y="1700"/>
                    <a:pt x="1780" y="1700"/>
                  </a:cubicBezTo>
                  <a:cubicBezTo>
                    <a:pt x="1773" y="1703"/>
                    <a:pt x="1766" y="1706"/>
                    <a:pt x="1759" y="1710"/>
                  </a:cubicBezTo>
                  <a:cubicBezTo>
                    <a:pt x="1749" y="1715"/>
                    <a:pt x="1731" y="1709"/>
                    <a:pt x="1730" y="1729"/>
                  </a:cubicBezTo>
                  <a:cubicBezTo>
                    <a:pt x="1729" y="1749"/>
                    <a:pt x="1716" y="1754"/>
                    <a:pt x="1709" y="1767"/>
                  </a:cubicBezTo>
                  <a:cubicBezTo>
                    <a:pt x="1703" y="1776"/>
                    <a:pt x="1698" y="1775"/>
                    <a:pt x="1691" y="1768"/>
                  </a:cubicBezTo>
                  <a:cubicBezTo>
                    <a:pt x="1670" y="1744"/>
                    <a:pt x="1661" y="1743"/>
                    <a:pt x="1636" y="1762"/>
                  </a:cubicBezTo>
                  <a:cubicBezTo>
                    <a:pt x="1630" y="1766"/>
                    <a:pt x="1625" y="1768"/>
                    <a:pt x="1619" y="1766"/>
                  </a:cubicBezTo>
                  <a:cubicBezTo>
                    <a:pt x="1594" y="1758"/>
                    <a:pt x="1574" y="1719"/>
                    <a:pt x="1579" y="1687"/>
                  </a:cubicBezTo>
                  <a:cubicBezTo>
                    <a:pt x="1581" y="1680"/>
                    <a:pt x="1581" y="1673"/>
                    <a:pt x="1580" y="1667"/>
                  </a:cubicBezTo>
                  <a:cubicBezTo>
                    <a:pt x="1580" y="1667"/>
                    <a:pt x="1580" y="1667"/>
                    <a:pt x="1580" y="1667"/>
                  </a:cubicBezTo>
                  <a:cubicBezTo>
                    <a:pt x="1581" y="1661"/>
                    <a:pt x="1581" y="1655"/>
                    <a:pt x="1583" y="1650"/>
                  </a:cubicBezTo>
                  <a:cubicBezTo>
                    <a:pt x="1593" y="1618"/>
                    <a:pt x="1593" y="1619"/>
                    <a:pt x="1568" y="1603"/>
                  </a:cubicBezTo>
                  <a:cubicBezTo>
                    <a:pt x="1562" y="1599"/>
                    <a:pt x="1557" y="1600"/>
                    <a:pt x="1552" y="1600"/>
                  </a:cubicBezTo>
                  <a:cubicBezTo>
                    <a:pt x="1534" y="1600"/>
                    <a:pt x="1517" y="1600"/>
                    <a:pt x="1499" y="1600"/>
                  </a:cubicBezTo>
                  <a:cubicBezTo>
                    <a:pt x="1494" y="1600"/>
                    <a:pt x="1488" y="1603"/>
                    <a:pt x="1485" y="1598"/>
                  </a:cubicBezTo>
                  <a:cubicBezTo>
                    <a:pt x="1481" y="1591"/>
                    <a:pt x="1489" y="1588"/>
                    <a:pt x="1491" y="1582"/>
                  </a:cubicBezTo>
                  <a:cubicBezTo>
                    <a:pt x="1492" y="1577"/>
                    <a:pt x="1494" y="1572"/>
                    <a:pt x="1495" y="1567"/>
                  </a:cubicBezTo>
                  <a:cubicBezTo>
                    <a:pt x="1503" y="1539"/>
                    <a:pt x="1504" y="1508"/>
                    <a:pt x="1517" y="1481"/>
                  </a:cubicBezTo>
                  <a:cubicBezTo>
                    <a:pt x="1522" y="1471"/>
                    <a:pt x="1519" y="1463"/>
                    <a:pt x="1507" y="1462"/>
                  </a:cubicBezTo>
                  <a:cubicBezTo>
                    <a:pt x="1496" y="1462"/>
                    <a:pt x="1486" y="1465"/>
                    <a:pt x="1475" y="1467"/>
                  </a:cubicBezTo>
                  <a:cubicBezTo>
                    <a:pt x="1456" y="1469"/>
                    <a:pt x="1446" y="1479"/>
                    <a:pt x="1444" y="1501"/>
                  </a:cubicBezTo>
                  <a:cubicBezTo>
                    <a:pt x="1442" y="1517"/>
                    <a:pt x="1436" y="1523"/>
                    <a:pt x="1426" y="1527"/>
                  </a:cubicBezTo>
                  <a:cubicBezTo>
                    <a:pt x="1416" y="1531"/>
                    <a:pt x="1405" y="1535"/>
                    <a:pt x="1395" y="1539"/>
                  </a:cubicBezTo>
                  <a:cubicBezTo>
                    <a:pt x="1373" y="1548"/>
                    <a:pt x="1356" y="1534"/>
                    <a:pt x="1344" y="1516"/>
                  </a:cubicBezTo>
                  <a:cubicBezTo>
                    <a:pt x="1326" y="1488"/>
                    <a:pt x="1311" y="1456"/>
                    <a:pt x="1314" y="1417"/>
                  </a:cubicBezTo>
                  <a:cubicBezTo>
                    <a:pt x="1314" y="1417"/>
                    <a:pt x="1314" y="1417"/>
                    <a:pt x="1314" y="1417"/>
                  </a:cubicBezTo>
                  <a:cubicBezTo>
                    <a:pt x="1314" y="1417"/>
                    <a:pt x="1314" y="1417"/>
                    <a:pt x="1314" y="1417"/>
                  </a:cubicBezTo>
                  <a:cubicBezTo>
                    <a:pt x="1315" y="1408"/>
                    <a:pt x="1315" y="1400"/>
                    <a:pt x="1315" y="1391"/>
                  </a:cubicBezTo>
                  <a:cubicBezTo>
                    <a:pt x="1315" y="1391"/>
                    <a:pt x="1315" y="1391"/>
                    <a:pt x="1315" y="1391"/>
                  </a:cubicBezTo>
                  <a:cubicBezTo>
                    <a:pt x="1321" y="1373"/>
                    <a:pt x="1328" y="1354"/>
                    <a:pt x="1322" y="1333"/>
                  </a:cubicBezTo>
                  <a:cubicBezTo>
                    <a:pt x="1322" y="1333"/>
                    <a:pt x="1322" y="1333"/>
                    <a:pt x="1322" y="1333"/>
                  </a:cubicBezTo>
                  <a:cubicBezTo>
                    <a:pt x="1323" y="1328"/>
                    <a:pt x="1324" y="1322"/>
                    <a:pt x="1325" y="1317"/>
                  </a:cubicBezTo>
                  <a:cubicBezTo>
                    <a:pt x="1325" y="1317"/>
                    <a:pt x="1325" y="1317"/>
                    <a:pt x="1325" y="1317"/>
                  </a:cubicBezTo>
                  <a:cubicBezTo>
                    <a:pt x="1337" y="1299"/>
                    <a:pt x="1358" y="1295"/>
                    <a:pt x="1370" y="1278"/>
                  </a:cubicBezTo>
                  <a:cubicBezTo>
                    <a:pt x="1370" y="1278"/>
                    <a:pt x="1370" y="1278"/>
                    <a:pt x="1370" y="1278"/>
                  </a:cubicBezTo>
                  <a:cubicBezTo>
                    <a:pt x="1370" y="1278"/>
                    <a:pt x="1370" y="1278"/>
                    <a:pt x="1370" y="1278"/>
                  </a:cubicBezTo>
                  <a:cubicBezTo>
                    <a:pt x="1392" y="1264"/>
                    <a:pt x="1413" y="1275"/>
                    <a:pt x="1433" y="1283"/>
                  </a:cubicBezTo>
                  <a:cubicBezTo>
                    <a:pt x="1444" y="1283"/>
                    <a:pt x="1455" y="1283"/>
                    <a:pt x="1465" y="1283"/>
                  </a:cubicBezTo>
                  <a:cubicBezTo>
                    <a:pt x="1468" y="1283"/>
                    <a:pt x="1474" y="1284"/>
                    <a:pt x="1474" y="1279"/>
                  </a:cubicBezTo>
                  <a:cubicBezTo>
                    <a:pt x="1472" y="1253"/>
                    <a:pt x="1488" y="1259"/>
                    <a:pt x="1499" y="1257"/>
                  </a:cubicBezTo>
                  <a:cubicBezTo>
                    <a:pt x="1500" y="1256"/>
                    <a:pt x="1502" y="1255"/>
                    <a:pt x="1503" y="1255"/>
                  </a:cubicBezTo>
                  <a:cubicBezTo>
                    <a:pt x="1502" y="1256"/>
                    <a:pt x="1500" y="1256"/>
                    <a:pt x="1499" y="1257"/>
                  </a:cubicBezTo>
                  <a:cubicBezTo>
                    <a:pt x="1512" y="1258"/>
                    <a:pt x="1525" y="1250"/>
                    <a:pt x="1538" y="1258"/>
                  </a:cubicBezTo>
                  <a:cubicBezTo>
                    <a:pt x="1544" y="1270"/>
                    <a:pt x="1552" y="1271"/>
                    <a:pt x="1561" y="1266"/>
                  </a:cubicBezTo>
                  <a:cubicBezTo>
                    <a:pt x="1566" y="1263"/>
                    <a:pt x="1572" y="1261"/>
                    <a:pt x="1578" y="1266"/>
                  </a:cubicBezTo>
                  <a:cubicBezTo>
                    <a:pt x="1578" y="1266"/>
                    <a:pt x="1578" y="1266"/>
                    <a:pt x="1578" y="1266"/>
                  </a:cubicBezTo>
                  <a:cubicBezTo>
                    <a:pt x="1578" y="1266"/>
                    <a:pt x="1578" y="1266"/>
                    <a:pt x="1578" y="1266"/>
                  </a:cubicBezTo>
                  <a:cubicBezTo>
                    <a:pt x="1579" y="1270"/>
                    <a:pt x="1581" y="1273"/>
                    <a:pt x="1584" y="1275"/>
                  </a:cubicBezTo>
                  <a:cubicBezTo>
                    <a:pt x="1589" y="1283"/>
                    <a:pt x="1592" y="1293"/>
                    <a:pt x="1594" y="1304"/>
                  </a:cubicBezTo>
                  <a:cubicBezTo>
                    <a:pt x="1588" y="1310"/>
                    <a:pt x="1592" y="1316"/>
                    <a:pt x="1595" y="1322"/>
                  </a:cubicBezTo>
                  <a:cubicBezTo>
                    <a:pt x="1600" y="1335"/>
                    <a:pt x="1606" y="1347"/>
                    <a:pt x="1614" y="1358"/>
                  </a:cubicBezTo>
                  <a:cubicBezTo>
                    <a:pt x="1618" y="1367"/>
                    <a:pt x="1616" y="1377"/>
                    <a:pt x="1618" y="1386"/>
                  </a:cubicBezTo>
                  <a:cubicBezTo>
                    <a:pt x="1618" y="1386"/>
                    <a:pt x="1618" y="1386"/>
                    <a:pt x="1618" y="1386"/>
                  </a:cubicBezTo>
                  <a:cubicBezTo>
                    <a:pt x="1619" y="1391"/>
                    <a:pt x="1622" y="1391"/>
                    <a:pt x="1626" y="1390"/>
                  </a:cubicBezTo>
                  <a:cubicBezTo>
                    <a:pt x="1642" y="1382"/>
                    <a:pt x="1651" y="1358"/>
                    <a:pt x="1644" y="1336"/>
                  </a:cubicBezTo>
                  <a:cubicBezTo>
                    <a:pt x="1639" y="1318"/>
                    <a:pt x="1632" y="1301"/>
                    <a:pt x="1626" y="1283"/>
                  </a:cubicBezTo>
                  <a:cubicBezTo>
                    <a:pt x="1625" y="1276"/>
                    <a:pt x="1624" y="1268"/>
                    <a:pt x="1620" y="1262"/>
                  </a:cubicBezTo>
                  <a:cubicBezTo>
                    <a:pt x="1620" y="1262"/>
                    <a:pt x="1620" y="1262"/>
                    <a:pt x="1620" y="1262"/>
                  </a:cubicBezTo>
                  <a:cubicBezTo>
                    <a:pt x="1620" y="1258"/>
                    <a:pt x="1620" y="1254"/>
                    <a:pt x="1619" y="1250"/>
                  </a:cubicBezTo>
                  <a:cubicBezTo>
                    <a:pt x="1620" y="1226"/>
                    <a:pt x="1633" y="1213"/>
                    <a:pt x="1647" y="1203"/>
                  </a:cubicBezTo>
                  <a:cubicBezTo>
                    <a:pt x="1657" y="1195"/>
                    <a:pt x="1664" y="1186"/>
                    <a:pt x="1669" y="1174"/>
                  </a:cubicBezTo>
                  <a:cubicBezTo>
                    <a:pt x="1669" y="1174"/>
                    <a:pt x="1669" y="1174"/>
                    <a:pt x="1669" y="1174"/>
                  </a:cubicBezTo>
                  <a:cubicBezTo>
                    <a:pt x="1669" y="1174"/>
                    <a:pt x="1669" y="1174"/>
                    <a:pt x="1669" y="1174"/>
                  </a:cubicBezTo>
                  <a:cubicBezTo>
                    <a:pt x="1669" y="1174"/>
                    <a:pt x="1669" y="1174"/>
                    <a:pt x="1669" y="1174"/>
                  </a:cubicBezTo>
                  <a:cubicBezTo>
                    <a:pt x="1669" y="1174"/>
                    <a:pt x="1669" y="1174"/>
                    <a:pt x="1669" y="1174"/>
                  </a:cubicBezTo>
                  <a:cubicBezTo>
                    <a:pt x="1684" y="1179"/>
                    <a:pt x="1691" y="1163"/>
                    <a:pt x="1700" y="1156"/>
                  </a:cubicBezTo>
                  <a:cubicBezTo>
                    <a:pt x="1713" y="1147"/>
                    <a:pt x="1736" y="1142"/>
                    <a:pt x="1722" y="1111"/>
                  </a:cubicBezTo>
                  <a:cubicBezTo>
                    <a:pt x="1720" y="1106"/>
                    <a:pt x="1721" y="1099"/>
                    <a:pt x="1724" y="1093"/>
                  </a:cubicBezTo>
                  <a:cubicBezTo>
                    <a:pt x="1730" y="1080"/>
                    <a:pt x="1734" y="1063"/>
                    <a:pt x="1742" y="1054"/>
                  </a:cubicBezTo>
                  <a:cubicBezTo>
                    <a:pt x="1755" y="1040"/>
                    <a:pt x="1753" y="1010"/>
                    <a:pt x="1774" y="1008"/>
                  </a:cubicBezTo>
                  <a:cubicBezTo>
                    <a:pt x="1786" y="1009"/>
                    <a:pt x="1796" y="1008"/>
                    <a:pt x="1801" y="991"/>
                  </a:cubicBezTo>
                  <a:cubicBezTo>
                    <a:pt x="1801" y="991"/>
                    <a:pt x="1801" y="991"/>
                    <a:pt x="1801" y="991"/>
                  </a:cubicBezTo>
                  <a:cubicBezTo>
                    <a:pt x="1809" y="989"/>
                    <a:pt x="1822" y="997"/>
                    <a:pt x="1819" y="975"/>
                  </a:cubicBezTo>
                  <a:cubicBezTo>
                    <a:pt x="1816" y="949"/>
                    <a:pt x="1822" y="938"/>
                    <a:pt x="1843" y="933"/>
                  </a:cubicBezTo>
                  <a:cubicBezTo>
                    <a:pt x="1871" y="925"/>
                    <a:pt x="1895" y="905"/>
                    <a:pt x="1925" y="900"/>
                  </a:cubicBezTo>
                  <a:cubicBezTo>
                    <a:pt x="1922" y="910"/>
                    <a:pt x="1916" y="911"/>
                    <a:pt x="1912" y="914"/>
                  </a:cubicBezTo>
                  <a:cubicBezTo>
                    <a:pt x="1905" y="919"/>
                    <a:pt x="1904" y="928"/>
                    <a:pt x="1907" y="935"/>
                  </a:cubicBezTo>
                  <a:cubicBezTo>
                    <a:pt x="1910" y="945"/>
                    <a:pt x="1919" y="943"/>
                    <a:pt x="1924" y="938"/>
                  </a:cubicBezTo>
                  <a:cubicBezTo>
                    <a:pt x="1948" y="910"/>
                    <a:pt x="1984" y="917"/>
                    <a:pt x="2009" y="892"/>
                  </a:cubicBezTo>
                  <a:cubicBezTo>
                    <a:pt x="2012" y="889"/>
                    <a:pt x="2020" y="890"/>
                    <a:pt x="2019" y="884"/>
                  </a:cubicBezTo>
                  <a:cubicBezTo>
                    <a:pt x="2017" y="876"/>
                    <a:pt x="2014" y="866"/>
                    <a:pt x="2009" y="862"/>
                  </a:cubicBezTo>
                  <a:cubicBezTo>
                    <a:pt x="2004" y="858"/>
                    <a:pt x="2001" y="867"/>
                    <a:pt x="1998" y="871"/>
                  </a:cubicBezTo>
                  <a:cubicBezTo>
                    <a:pt x="1996" y="873"/>
                    <a:pt x="1995" y="875"/>
                    <a:pt x="1994" y="878"/>
                  </a:cubicBezTo>
                  <a:cubicBezTo>
                    <a:pt x="1985" y="895"/>
                    <a:pt x="1966" y="896"/>
                    <a:pt x="1954" y="881"/>
                  </a:cubicBezTo>
                  <a:cubicBezTo>
                    <a:pt x="1961" y="879"/>
                    <a:pt x="1970" y="893"/>
                    <a:pt x="1977" y="875"/>
                  </a:cubicBezTo>
                  <a:cubicBezTo>
                    <a:pt x="1964" y="878"/>
                    <a:pt x="1953" y="862"/>
                    <a:pt x="1941" y="869"/>
                  </a:cubicBezTo>
                  <a:cubicBezTo>
                    <a:pt x="1931" y="875"/>
                    <a:pt x="1929" y="866"/>
                    <a:pt x="1930" y="861"/>
                  </a:cubicBezTo>
                  <a:cubicBezTo>
                    <a:pt x="1934" y="842"/>
                    <a:pt x="1925" y="840"/>
                    <a:pt x="1914" y="837"/>
                  </a:cubicBezTo>
                  <a:cubicBezTo>
                    <a:pt x="1925" y="833"/>
                    <a:pt x="1934" y="828"/>
                    <a:pt x="1943" y="821"/>
                  </a:cubicBezTo>
                  <a:cubicBezTo>
                    <a:pt x="1918" y="801"/>
                    <a:pt x="1874" y="807"/>
                    <a:pt x="1853" y="832"/>
                  </a:cubicBezTo>
                  <a:cubicBezTo>
                    <a:pt x="1853" y="832"/>
                    <a:pt x="1853" y="832"/>
                    <a:pt x="1853" y="832"/>
                  </a:cubicBezTo>
                  <a:cubicBezTo>
                    <a:pt x="1851" y="832"/>
                    <a:pt x="1849" y="833"/>
                    <a:pt x="1847" y="833"/>
                  </a:cubicBezTo>
                  <a:cubicBezTo>
                    <a:pt x="1847" y="833"/>
                    <a:pt x="1847" y="833"/>
                    <a:pt x="1847" y="833"/>
                  </a:cubicBezTo>
                  <a:cubicBezTo>
                    <a:pt x="1845" y="830"/>
                    <a:pt x="1845" y="827"/>
                    <a:pt x="1847" y="826"/>
                  </a:cubicBezTo>
                  <a:cubicBezTo>
                    <a:pt x="1865" y="812"/>
                    <a:pt x="1884" y="797"/>
                    <a:pt x="1902" y="784"/>
                  </a:cubicBezTo>
                  <a:cubicBezTo>
                    <a:pt x="1906" y="781"/>
                    <a:pt x="1912" y="783"/>
                    <a:pt x="1917" y="783"/>
                  </a:cubicBezTo>
                  <a:cubicBezTo>
                    <a:pt x="1947" y="782"/>
                    <a:pt x="1977" y="782"/>
                    <a:pt x="2007" y="783"/>
                  </a:cubicBezTo>
                  <a:cubicBezTo>
                    <a:pt x="2018" y="783"/>
                    <a:pt x="2027" y="780"/>
                    <a:pt x="2036" y="772"/>
                  </a:cubicBezTo>
                  <a:cubicBezTo>
                    <a:pt x="2045" y="764"/>
                    <a:pt x="2054" y="756"/>
                    <a:pt x="2066" y="757"/>
                  </a:cubicBezTo>
                  <a:cubicBezTo>
                    <a:pt x="2073" y="758"/>
                    <a:pt x="2078" y="759"/>
                    <a:pt x="2072" y="770"/>
                  </a:cubicBezTo>
                  <a:cubicBezTo>
                    <a:pt x="2061" y="791"/>
                    <a:pt x="2050" y="812"/>
                    <a:pt x="2039" y="833"/>
                  </a:cubicBezTo>
                  <a:cubicBezTo>
                    <a:pt x="2037" y="837"/>
                    <a:pt x="2031" y="839"/>
                    <a:pt x="2033" y="844"/>
                  </a:cubicBezTo>
                  <a:cubicBezTo>
                    <a:pt x="2036" y="851"/>
                    <a:pt x="2041" y="849"/>
                    <a:pt x="2045" y="848"/>
                  </a:cubicBezTo>
                  <a:cubicBezTo>
                    <a:pt x="2062" y="843"/>
                    <a:pt x="2078" y="852"/>
                    <a:pt x="2095" y="850"/>
                  </a:cubicBezTo>
                  <a:cubicBezTo>
                    <a:pt x="2097" y="849"/>
                    <a:pt x="2101" y="852"/>
                    <a:pt x="2101" y="853"/>
                  </a:cubicBezTo>
                  <a:cubicBezTo>
                    <a:pt x="2099" y="873"/>
                    <a:pt x="2109" y="859"/>
                    <a:pt x="2112" y="857"/>
                  </a:cubicBezTo>
                  <a:cubicBezTo>
                    <a:pt x="2120" y="851"/>
                    <a:pt x="2125" y="844"/>
                    <a:pt x="2131" y="862"/>
                  </a:cubicBezTo>
                  <a:cubicBezTo>
                    <a:pt x="2134" y="870"/>
                    <a:pt x="2145" y="869"/>
                    <a:pt x="2151" y="862"/>
                  </a:cubicBezTo>
                  <a:cubicBezTo>
                    <a:pt x="2155" y="857"/>
                    <a:pt x="2158" y="850"/>
                    <a:pt x="2153" y="844"/>
                  </a:cubicBezTo>
                  <a:cubicBezTo>
                    <a:pt x="2147" y="835"/>
                    <a:pt x="2142" y="841"/>
                    <a:pt x="2137" y="848"/>
                  </a:cubicBezTo>
                  <a:cubicBezTo>
                    <a:pt x="2140" y="836"/>
                    <a:pt x="2136" y="824"/>
                    <a:pt x="2139" y="817"/>
                  </a:cubicBezTo>
                  <a:cubicBezTo>
                    <a:pt x="2144" y="798"/>
                    <a:pt x="2135" y="798"/>
                    <a:pt x="2127" y="800"/>
                  </a:cubicBezTo>
                  <a:cubicBezTo>
                    <a:pt x="2113" y="803"/>
                    <a:pt x="2102" y="792"/>
                    <a:pt x="2090" y="790"/>
                  </a:cubicBezTo>
                  <a:cubicBezTo>
                    <a:pt x="2083" y="789"/>
                    <a:pt x="2081" y="780"/>
                    <a:pt x="2085" y="777"/>
                  </a:cubicBezTo>
                  <a:cubicBezTo>
                    <a:pt x="2104" y="764"/>
                    <a:pt x="2095" y="744"/>
                    <a:pt x="2097" y="726"/>
                  </a:cubicBezTo>
                  <a:cubicBezTo>
                    <a:pt x="2099" y="708"/>
                    <a:pt x="2092" y="704"/>
                    <a:pt x="2082" y="699"/>
                  </a:cubicBezTo>
                  <a:cubicBezTo>
                    <a:pt x="2075" y="696"/>
                    <a:pt x="2066" y="694"/>
                    <a:pt x="2065" y="685"/>
                  </a:cubicBezTo>
                  <a:cubicBezTo>
                    <a:pt x="2063" y="673"/>
                    <a:pt x="2058" y="675"/>
                    <a:pt x="2052" y="674"/>
                  </a:cubicBezTo>
                  <a:cubicBezTo>
                    <a:pt x="2028" y="669"/>
                    <a:pt x="2007" y="657"/>
                    <a:pt x="1994" y="628"/>
                  </a:cubicBezTo>
                  <a:cubicBezTo>
                    <a:pt x="1994" y="625"/>
                    <a:pt x="1993" y="622"/>
                    <a:pt x="1991" y="620"/>
                  </a:cubicBezTo>
                  <a:cubicBezTo>
                    <a:pt x="1988" y="617"/>
                    <a:pt x="1982" y="615"/>
                    <a:pt x="1984" y="607"/>
                  </a:cubicBezTo>
                  <a:cubicBezTo>
                    <a:pt x="1970" y="589"/>
                    <a:pt x="1953" y="573"/>
                    <a:pt x="1941" y="552"/>
                  </a:cubicBezTo>
                  <a:cubicBezTo>
                    <a:pt x="1933" y="537"/>
                    <a:pt x="1928" y="541"/>
                    <a:pt x="1923" y="552"/>
                  </a:cubicBezTo>
                  <a:cubicBezTo>
                    <a:pt x="1915" y="566"/>
                    <a:pt x="1907" y="576"/>
                    <a:pt x="1895" y="585"/>
                  </a:cubicBezTo>
                  <a:cubicBezTo>
                    <a:pt x="1877" y="599"/>
                    <a:pt x="1864" y="580"/>
                    <a:pt x="1850" y="573"/>
                  </a:cubicBezTo>
                  <a:cubicBezTo>
                    <a:pt x="1838" y="567"/>
                    <a:pt x="1838" y="553"/>
                    <a:pt x="1841" y="541"/>
                  </a:cubicBezTo>
                  <a:cubicBezTo>
                    <a:pt x="1843" y="531"/>
                    <a:pt x="1840" y="531"/>
                    <a:pt x="1834" y="529"/>
                  </a:cubicBezTo>
                  <a:cubicBezTo>
                    <a:pt x="1820" y="523"/>
                    <a:pt x="1806" y="525"/>
                    <a:pt x="1793" y="510"/>
                  </a:cubicBezTo>
                  <a:cubicBezTo>
                    <a:pt x="1786" y="501"/>
                    <a:pt x="1774" y="491"/>
                    <a:pt x="1761" y="495"/>
                  </a:cubicBezTo>
                  <a:cubicBezTo>
                    <a:pt x="1743" y="501"/>
                    <a:pt x="1726" y="499"/>
                    <a:pt x="1709" y="492"/>
                  </a:cubicBezTo>
                  <a:cubicBezTo>
                    <a:pt x="1703" y="490"/>
                    <a:pt x="1695" y="491"/>
                    <a:pt x="1688" y="491"/>
                  </a:cubicBezTo>
                  <a:cubicBezTo>
                    <a:pt x="1683" y="492"/>
                    <a:pt x="1678" y="498"/>
                    <a:pt x="1680" y="502"/>
                  </a:cubicBezTo>
                  <a:cubicBezTo>
                    <a:pt x="1689" y="513"/>
                    <a:pt x="1683" y="527"/>
                    <a:pt x="1688" y="538"/>
                  </a:cubicBezTo>
                  <a:cubicBezTo>
                    <a:pt x="1694" y="551"/>
                    <a:pt x="1691" y="562"/>
                    <a:pt x="1683" y="569"/>
                  </a:cubicBezTo>
                  <a:cubicBezTo>
                    <a:pt x="1668" y="584"/>
                    <a:pt x="1678" y="589"/>
                    <a:pt x="1687" y="593"/>
                  </a:cubicBezTo>
                  <a:cubicBezTo>
                    <a:pt x="1702" y="600"/>
                    <a:pt x="1709" y="613"/>
                    <a:pt x="1709" y="632"/>
                  </a:cubicBezTo>
                  <a:cubicBezTo>
                    <a:pt x="1709" y="632"/>
                    <a:pt x="1709" y="632"/>
                    <a:pt x="1709" y="632"/>
                  </a:cubicBezTo>
                  <a:cubicBezTo>
                    <a:pt x="1709" y="632"/>
                    <a:pt x="1709" y="632"/>
                    <a:pt x="1709" y="632"/>
                  </a:cubicBezTo>
                  <a:cubicBezTo>
                    <a:pt x="1703" y="660"/>
                    <a:pt x="1684" y="666"/>
                    <a:pt x="1667" y="674"/>
                  </a:cubicBezTo>
                  <a:cubicBezTo>
                    <a:pt x="1661" y="676"/>
                    <a:pt x="1653" y="677"/>
                    <a:pt x="1658" y="685"/>
                  </a:cubicBezTo>
                  <a:cubicBezTo>
                    <a:pt x="1665" y="698"/>
                    <a:pt x="1659" y="716"/>
                    <a:pt x="1668" y="728"/>
                  </a:cubicBezTo>
                  <a:cubicBezTo>
                    <a:pt x="1669" y="729"/>
                    <a:pt x="1669" y="735"/>
                    <a:pt x="1668" y="737"/>
                  </a:cubicBezTo>
                  <a:cubicBezTo>
                    <a:pt x="1660" y="754"/>
                    <a:pt x="1644" y="757"/>
                    <a:pt x="1631" y="744"/>
                  </a:cubicBezTo>
                  <a:cubicBezTo>
                    <a:pt x="1626" y="739"/>
                    <a:pt x="1615" y="734"/>
                    <a:pt x="1632" y="731"/>
                  </a:cubicBezTo>
                  <a:cubicBezTo>
                    <a:pt x="1639" y="730"/>
                    <a:pt x="1638" y="722"/>
                    <a:pt x="1634" y="717"/>
                  </a:cubicBezTo>
                  <a:cubicBezTo>
                    <a:pt x="1630" y="713"/>
                    <a:pt x="1624" y="709"/>
                    <a:pt x="1619" y="709"/>
                  </a:cubicBezTo>
                  <a:cubicBezTo>
                    <a:pt x="1607" y="709"/>
                    <a:pt x="1604" y="697"/>
                    <a:pt x="1606" y="688"/>
                  </a:cubicBezTo>
                  <a:cubicBezTo>
                    <a:pt x="1610" y="661"/>
                    <a:pt x="1596" y="663"/>
                    <a:pt x="1583" y="661"/>
                  </a:cubicBezTo>
                  <a:cubicBezTo>
                    <a:pt x="1573" y="660"/>
                    <a:pt x="1563" y="668"/>
                    <a:pt x="1553" y="662"/>
                  </a:cubicBezTo>
                  <a:cubicBezTo>
                    <a:pt x="1531" y="651"/>
                    <a:pt x="1508" y="646"/>
                    <a:pt x="1489" y="629"/>
                  </a:cubicBezTo>
                  <a:cubicBezTo>
                    <a:pt x="1489" y="629"/>
                    <a:pt x="1489" y="629"/>
                    <a:pt x="1489" y="629"/>
                  </a:cubicBezTo>
                  <a:cubicBezTo>
                    <a:pt x="1489" y="629"/>
                    <a:pt x="1489" y="629"/>
                    <a:pt x="1489" y="629"/>
                  </a:cubicBezTo>
                  <a:cubicBezTo>
                    <a:pt x="1489" y="629"/>
                    <a:pt x="1489" y="629"/>
                    <a:pt x="1488" y="629"/>
                  </a:cubicBezTo>
                  <a:cubicBezTo>
                    <a:pt x="1487" y="628"/>
                    <a:pt x="1486" y="628"/>
                    <a:pt x="1485" y="628"/>
                  </a:cubicBezTo>
                  <a:cubicBezTo>
                    <a:pt x="1469" y="622"/>
                    <a:pt x="1452" y="615"/>
                    <a:pt x="1435" y="616"/>
                  </a:cubicBezTo>
                  <a:cubicBezTo>
                    <a:pt x="1421" y="618"/>
                    <a:pt x="1414" y="611"/>
                    <a:pt x="1408" y="598"/>
                  </a:cubicBezTo>
                  <a:cubicBezTo>
                    <a:pt x="1404" y="589"/>
                    <a:pt x="1400" y="582"/>
                    <a:pt x="1392" y="582"/>
                  </a:cubicBezTo>
                  <a:cubicBezTo>
                    <a:pt x="1384" y="582"/>
                    <a:pt x="1374" y="586"/>
                    <a:pt x="1372" y="571"/>
                  </a:cubicBezTo>
                  <a:cubicBezTo>
                    <a:pt x="1369" y="557"/>
                    <a:pt x="1370" y="544"/>
                    <a:pt x="1379" y="531"/>
                  </a:cubicBezTo>
                  <a:cubicBezTo>
                    <a:pt x="1396" y="509"/>
                    <a:pt x="1417" y="493"/>
                    <a:pt x="1439" y="482"/>
                  </a:cubicBezTo>
                  <a:cubicBezTo>
                    <a:pt x="1439" y="482"/>
                    <a:pt x="1439" y="482"/>
                    <a:pt x="1439" y="482"/>
                  </a:cubicBezTo>
                  <a:cubicBezTo>
                    <a:pt x="1439" y="482"/>
                    <a:pt x="1439" y="482"/>
                    <a:pt x="1439" y="482"/>
                  </a:cubicBezTo>
                  <a:cubicBezTo>
                    <a:pt x="1450" y="473"/>
                    <a:pt x="1457" y="455"/>
                    <a:pt x="1472" y="457"/>
                  </a:cubicBezTo>
                  <a:cubicBezTo>
                    <a:pt x="1472" y="457"/>
                    <a:pt x="1472" y="457"/>
                    <a:pt x="1472" y="457"/>
                  </a:cubicBezTo>
                  <a:cubicBezTo>
                    <a:pt x="1472" y="457"/>
                    <a:pt x="1472" y="457"/>
                    <a:pt x="1472" y="457"/>
                  </a:cubicBezTo>
                  <a:cubicBezTo>
                    <a:pt x="1482" y="459"/>
                    <a:pt x="1490" y="454"/>
                    <a:pt x="1499" y="449"/>
                  </a:cubicBezTo>
                  <a:cubicBezTo>
                    <a:pt x="1513" y="440"/>
                    <a:pt x="1516" y="420"/>
                    <a:pt x="1530" y="411"/>
                  </a:cubicBezTo>
                  <a:cubicBezTo>
                    <a:pt x="1539" y="404"/>
                    <a:pt x="1524" y="405"/>
                    <a:pt x="1526" y="399"/>
                  </a:cubicBezTo>
                  <a:cubicBezTo>
                    <a:pt x="1536" y="399"/>
                    <a:pt x="1546" y="396"/>
                    <a:pt x="1554" y="407"/>
                  </a:cubicBezTo>
                  <a:cubicBezTo>
                    <a:pt x="1565" y="406"/>
                    <a:pt x="1572" y="427"/>
                    <a:pt x="1585" y="416"/>
                  </a:cubicBezTo>
                  <a:cubicBezTo>
                    <a:pt x="1582" y="411"/>
                    <a:pt x="1579" y="407"/>
                    <a:pt x="1575" y="400"/>
                  </a:cubicBezTo>
                  <a:cubicBezTo>
                    <a:pt x="1590" y="408"/>
                    <a:pt x="1598" y="390"/>
                    <a:pt x="1610" y="390"/>
                  </a:cubicBezTo>
                  <a:cubicBezTo>
                    <a:pt x="1616" y="391"/>
                    <a:pt x="1621" y="389"/>
                    <a:pt x="1626" y="386"/>
                  </a:cubicBezTo>
                  <a:cubicBezTo>
                    <a:pt x="1640" y="376"/>
                    <a:pt x="1652" y="383"/>
                    <a:pt x="1662" y="393"/>
                  </a:cubicBezTo>
                  <a:cubicBezTo>
                    <a:pt x="1673" y="405"/>
                    <a:pt x="1673" y="425"/>
                    <a:pt x="1679" y="441"/>
                  </a:cubicBezTo>
                  <a:cubicBezTo>
                    <a:pt x="1679" y="441"/>
                    <a:pt x="1679" y="441"/>
                    <a:pt x="1679" y="441"/>
                  </a:cubicBezTo>
                  <a:cubicBezTo>
                    <a:pt x="1679" y="441"/>
                    <a:pt x="1679" y="441"/>
                    <a:pt x="1679" y="441"/>
                  </a:cubicBezTo>
                  <a:cubicBezTo>
                    <a:pt x="1681" y="446"/>
                    <a:pt x="1685" y="447"/>
                    <a:pt x="1690" y="449"/>
                  </a:cubicBezTo>
                  <a:cubicBezTo>
                    <a:pt x="1704" y="456"/>
                    <a:pt x="1718" y="447"/>
                    <a:pt x="1731" y="448"/>
                  </a:cubicBezTo>
                  <a:cubicBezTo>
                    <a:pt x="1758" y="449"/>
                    <a:pt x="1785" y="454"/>
                    <a:pt x="1806" y="479"/>
                  </a:cubicBezTo>
                  <a:cubicBezTo>
                    <a:pt x="1819" y="496"/>
                    <a:pt x="1837" y="485"/>
                    <a:pt x="1853" y="494"/>
                  </a:cubicBezTo>
                  <a:cubicBezTo>
                    <a:pt x="1869" y="504"/>
                    <a:pt x="1888" y="506"/>
                    <a:pt x="1910" y="506"/>
                  </a:cubicBezTo>
                  <a:cubicBezTo>
                    <a:pt x="1899" y="489"/>
                    <a:pt x="1885" y="486"/>
                    <a:pt x="1875" y="473"/>
                  </a:cubicBezTo>
                  <a:cubicBezTo>
                    <a:pt x="1895" y="478"/>
                    <a:pt x="1914" y="483"/>
                    <a:pt x="1936" y="499"/>
                  </a:cubicBezTo>
                  <a:cubicBezTo>
                    <a:pt x="1920" y="478"/>
                    <a:pt x="1938" y="474"/>
                    <a:pt x="1941" y="464"/>
                  </a:cubicBezTo>
                  <a:cubicBezTo>
                    <a:pt x="1937" y="462"/>
                    <a:pt x="1933" y="459"/>
                    <a:pt x="1929" y="457"/>
                  </a:cubicBezTo>
                  <a:cubicBezTo>
                    <a:pt x="1927" y="442"/>
                    <a:pt x="1918" y="437"/>
                    <a:pt x="1907" y="437"/>
                  </a:cubicBezTo>
                  <a:cubicBezTo>
                    <a:pt x="1893" y="437"/>
                    <a:pt x="1886" y="421"/>
                    <a:pt x="1874" y="417"/>
                  </a:cubicBezTo>
                  <a:cubicBezTo>
                    <a:pt x="1873" y="417"/>
                    <a:pt x="1872" y="414"/>
                    <a:pt x="1873" y="412"/>
                  </a:cubicBezTo>
                  <a:cubicBezTo>
                    <a:pt x="1880" y="407"/>
                    <a:pt x="1883" y="394"/>
                    <a:pt x="1895" y="402"/>
                  </a:cubicBezTo>
                  <a:cubicBezTo>
                    <a:pt x="1905" y="408"/>
                    <a:pt x="1915" y="413"/>
                    <a:pt x="1925" y="421"/>
                  </a:cubicBezTo>
                  <a:cubicBezTo>
                    <a:pt x="1936" y="431"/>
                    <a:pt x="1948" y="448"/>
                    <a:pt x="1961" y="422"/>
                  </a:cubicBezTo>
                  <a:cubicBezTo>
                    <a:pt x="1962" y="420"/>
                    <a:pt x="1967" y="421"/>
                    <a:pt x="1970" y="419"/>
                  </a:cubicBezTo>
                  <a:cubicBezTo>
                    <a:pt x="1978" y="412"/>
                    <a:pt x="1989" y="408"/>
                    <a:pt x="1990" y="392"/>
                  </a:cubicBezTo>
                  <a:cubicBezTo>
                    <a:pt x="1986" y="390"/>
                    <a:pt x="1982" y="389"/>
                    <a:pt x="1978" y="387"/>
                  </a:cubicBezTo>
                  <a:cubicBezTo>
                    <a:pt x="1978" y="387"/>
                    <a:pt x="1978" y="387"/>
                    <a:pt x="1978" y="387"/>
                  </a:cubicBezTo>
                  <a:cubicBezTo>
                    <a:pt x="1978" y="387"/>
                    <a:pt x="1978" y="387"/>
                    <a:pt x="1978" y="387"/>
                  </a:cubicBezTo>
                  <a:cubicBezTo>
                    <a:pt x="1973" y="383"/>
                    <a:pt x="1968" y="385"/>
                    <a:pt x="1962" y="381"/>
                  </a:cubicBezTo>
                  <a:cubicBezTo>
                    <a:pt x="1940" y="368"/>
                    <a:pt x="1918" y="357"/>
                    <a:pt x="1893" y="357"/>
                  </a:cubicBezTo>
                  <a:cubicBezTo>
                    <a:pt x="1893" y="357"/>
                    <a:pt x="1893" y="357"/>
                    <a:pt x="1893" y="357"/>
                  </a:cubicBezTo>
                  <a:cubicBezTo>
                    <a:pt x="1893" y="357"/>
                    <a:pt x="1893" y="357"/>
                    <a:pt x="1893" y="357"/>
                  </a:cubicBezTo>
                  <a:cubicBezTo>
                    <a:pt x="1888" y="355"/>
                    <a:pt x="1884" y="352"/>
                    <a:pt x="1879" y="349"/>
                  </a:cubicBezTo>
                  <a:cubicBezTo>
                    <a:pt x="1879" y="343"/>
                    <a:pt x="1879" y="337"/>
                    <a:pt x="1886" y="336"/>
                  </a:cubicBezTo>
                  <a:cubicBezTo>
                    <a:pt x="1889" y="336"/>
                    <a:pt x="1892" y="335"/>
                    <a:pt x="1890" y="330"/>
                  </a:cubicBezTo>
                  <a:cubicBezTo>
                    <a:pt x="1881" y="312"/>
                    <a:pt x="1867" y="305"/>
                    <a:pt x="1853" y="299"/>
                  </a:cubicBezTo>
                  <a:cubicBezTo>
                    <a:pt x="1851" y="298"/>
                    <a:pt x="1849" y="297"/>
                    <a:pt x="1847" y="295"/>
                  </a:cubicBezTo>
                  <a:cubicBezTo>
                    <a:pt x="1847" y="295"/>
                    <a:pt x="1847" y="295"/>
                    <a:pt x="1847" y="295"/>
                  </a:cubicBezTo>
                  <a:cubicBezTo>
                    <a:pt x="1834" y="293"/>
                    <a:pt x="1820" y="297"/>
                    <a:pt x="1810" y="286"/>
                  </a:cubicBezTo>
                  <a:cubicBezTo>
                    <a:pt x="1801" y="277"/>
                    <a:pt x="1792" y="275"/>
                    <a:pt x="1783" y="277"/>
                  </a:cubicBezTo>
                  <a:cubicBezTo>
                    <a:pt x="1773" y="279"/>
                    <a:pt x="1764" y="278"/>
                    <a:pt x="1755" y="273"/>
                  </a:cubicBezTo>
                  <a:cubicBezTo>
                    <a:pt x="1755" y="273"/>
                    <a:pt x="1755" y="273"/>
                    <a:pt x="1755" y="273"/>
                  </a:cubicBezTo>
                  <a:cubicBezTo>
                    <a:pt x="1755" y="273"/>
                    <a:pt x="1755" y="273"/>
                    <a:pt x="1755" y="273"/>
                  </a:cubicBezTo>
                  <a:cubicBezTo>
                    <a:pt x="1755" y="270"/>
                    <a:pt x="1755" y="266"/>
                    <a:pt x="1751" y="266"/>
                  </a:cubicBezTo>
                  <a:cubicBezTo>
                    <a:pt x="1739" y="262"/>
                    <a:pt x="1727" y="258"/>
                    <a:pt x="1715" y="253"/>
                  </a:cubicBezTo>
                  <a:cubicBezTo>
                    <a:pt x="1715" y="253"/>
                    <a:pt x="1715" y="253"/>
                    <a:pt x="1715" y="253"/>
                  </a:cubicBezTo>
                  <a:cubicBezTo>
                    <a:pt x="1715" y="253"/>
                    <a:pt x="1715" y="253"/>
                    <a:pt x="1715" y="253"/>
                  </a:cubicBezTo>
                  <a:cubicBezTo>
                    <a:pt x="1719" y="247"/>
                    <a:pt x="1720" y="243"/>
                    <a:pt x="1712" y="241"/>
                  </a:cubicBezTo>
                  <a:cubicBezTo>
                    <a:pt x="1712" y="241"/>
                    <a:pt x="1712" y="241"/>
                    <a:pt x="1712" y="241"/>
                  </a:cubicBezTo>
                  <a:cubicBezTo>
                    <a:pt x="1712" y="241"/>
                    <a:pt x="1712" y="241"/>
                    <a:pt x="1712" y="241"/>
                  </a:cubicBezTo>
                  <a:cubicBezTo>
                    <a:pt x="1686" y="226"/>
                    <a:pt x="1658" y="227"/>
                    <a:pt x="1631" y="229"/>
                  </a:cubicBezTo>
                  <a:cubicBezTo>
                    <a:pt x="1631" y="229"/>
                    <a:pt x="1631" y="229"/>
                    <a:pt x="1631" y="229"/>
                  </a:cubicBezTo>
                  <a:cubicBezTo>
                    <a:pt x="1631" y="229"/>
                    <a:pt x="1631" y="229"/>
                    <a:pt x="1631" y="229"/>
                  </a:cubicBezTo>
                  <a:cubicBezTo>
                    <a:pt x="1628" y="230"/>
                    <a:pt x="1627" y="233"/>
                    <a:pt x="1627" y="236"/>
                  </a:cubicBezTo>
                  <a:cubicBezTo>
                    <a:pt x="1614" y="228"/>
                    <a:pt x="1601" y="226"/>
                    <a:pt x="1587" y="228"/>
                  </a:cubicBezTo>
                  <a:cubicBezTo>
                    <a:pt x="1579" y="229"/>
                    <a:pt x="1570" y="231"/>
                    <a:pt x="1562" y="233"/>
                  </a:cubicBezTo>
                  <a:cubicBezTo>
                    <a:pt x="1562" y="233"/>
                    <a:pt x="1562" y="233"/>
                    <a:pt x="1562" y="233"/>
                  </a:cubicBezTo>
                  <a:cubicBezTo>
                    <a:pt x="1562" y="233"/>
                    <a:pt x="1562" y="233"/>
                    <a:pt x="1562" y="233"/>
                  </a:cubicBezTo>
                  <a:cubicBezTo>
                    <a:pt x="1551" y="232"/>
                    <a:pt x="1538" y="240"/>
                    <a:pt x="1541" y="251"/>
                  </a:cubicBezTo>
                  <a:cubicBezTo>
                    <a:pt x="1545" y="265"/>
                    <a:pt x="1539" y="268"/>
                    <a:pt x="1534" y="274"/>
                  </a:cubicBezTo>
                  <a:cubicBezTo>
                    <a:pt x="1523" y="271"/>
                    <a:pt x="1522" y="253"/>
                    <a:pt x="1523" y="249"/>
                  </a:cubicBezTo>
                  <a:cubicBezTo>
                    <a:pt x="1527" y="234"/>
                    <a:pt x="1542" y="234"/>
                    <a:pt x="1555" y="225"/>
                  </a:cubicBezTo>
                  <a:cubicBezTo>
                    <a:pt x="1528" y="223"/>
                    <a:pt x="1505" y="221"/>
                    <a:pt x="1484" y="233"/>
                  </a:cubicBezTo>
                  <a:cubicBezTo>
                    <a:pt x="1465" y="243"/>
                    <a:pt x="1457" y="261"/>
                    <a:pt x="1462" y="282"/>
                  </a:cubicBezTo>
                  <a:cubicBezTo>
                    <a:pt x="1462" y="282"/>
                    <a:pt x="1462" y="282"/>
                    <a:pt x="1462" y="282"/>
                  </a:cubicBezTo>
                  <a:cubicBezTo>
                    <a:pt x="1477" y="313"/>
                    <a:pt x="1503" y="310"/>
                    <a:pt x="1525" y="314"/>
                  </a:cubicBezTo>
                  <a:cubicBezTo>
                    <a:pt x="1537" y="317"/>
                    <a:pt x="1545" y="321"/>
                    <a:pt x="1543" y="335"/>
                  </a:cubicBezTo>
                  <a:cubicBezTo>
                    <a:pt x="1541" y="344"/>
                    <a:pt x="1541" y="364"/>
                    <a:pt x="1524" y="355"/>
                  </a:cubicBezTo>
                  <a:cubicBezTo>
                    <a:pt x="1519" y="353"/>
                    <a:pt x="1516" y="356"/>
                    <a:pt x="1516" y="364"/>
                  </a:cubicBezTo>
                  <a:cubicBezTo>
                    <a:pt x="1517" y="367"/>
                    <a:pt x="1523" y="371"/>
                    <a:pt x="1516" y="374"/>
                  </a:cubicBezTo>
                  <a:cubicBezTo>
                    <a:pt x="1510" y="377"/>
                    <a:pt x="1505" y="374"/>
                    <a:pt x="1500" y="371"/>
                  </a:cubicBezTo>
                  <a:cubicBezTo>
                    <a:pt x="1496" y="367"/>
                    <a:pt x="1497" y="364"/>
                    <a:pt x="1499" y="359"/>
                  </a:cubicBezTo>
                  <a:cubicBezTo>
                    <a:pt x="1503" y="347"/>
                    <a:pt x="1498" y="341"/>
                    <a:pt x="1489" y="337"/>
                  </a:cubicBezTo>
                  <a:cubicBezTo>
                    <a:pt x="1474" y="331"/>
                    <a:pt x="1458" y="335"/>
                    <a:pt x="1443" y="324"/>
                  </a:cubicBezTo>
                  <a:cubicBezTo>
                    <a:pt x="1437" y="320"/>
                    <a:pt x="1429" y="314"/>
                    <a:pt x="1421" y="323"/>
                  </a:cubicBezTo>
                  <a:cubicBezTo>
                    <a:pt x="1420" y="322"/>
                    <a:pt x="1420" y="321"/>
                    <a:pt x="1419" y="321"/>
                  </a:cubicBezTo>
                  <a:cubicBezTo>
                    <a:pt x="1419" y="314"/>
                    <a:pt x="1428" y="314"/>
                    <a:pt x="1427" y="307"/>
                  </a:cubicBezTo>
                  <a:cubicBezTo>
                    <a:pt x="1426" y="306"/>
                    <a:pt x="1426" y="305"/>
                    <a:pt x="1426" y="305"/>
                  </a:cubicBezTo>
                  <a:cubicBezTo>
                    <a:pt x="1414" y="301"/>
                    <a:pt x="1409" y="284"/>
                    <a:pt x="1400" y="280"/>
                  </a:cubicBezTo>
                  <a:cubicBezTo>
                    <a:pt x="1383" y="274"/>
                    <a:pt x="1391" y="260"/>
                    <a:pt x="1391" y="249"/>
                  </a:cubicBezTo>
                  <a:cubicBezTo>
                    <a:pt x="1391" y="248"/>
                    <a:pt x="1390" y="247"/>
                    <a:pt x="1390" y="247"/>
                  </a:cubicBezTo>
                  <a:cubicBezTo>
                    <a:pt x="1392" y="244"/>
                    <a:pt x="1395" y="243"/>
                    <a:pt x="1397" y="244"/>
                  </a:cubicBezTo>
                  <a:cubicBezTo>
                    <a:pt x="1421" y="261"/>
                    <a:pt x="1434" y="233"/>
                    <a:pt x="1451" y="223"/>
                  </a:cubicBezTo>
                  <a:cubicBezTo>
                    <a:pt x="1432" y="219"/>
                    <a:pt x="1413" y="216"/>
                    <a:pt x="1394" y="216"/>
                  </a:cubicBezTo>
                  <a:cubicBezTo>
                    <a:pt x="1382" y="215"/>
                    <a:pt x="1368" y="212"/>
                    <a:pt x="1357" y="224"/>
                  </a:cubicBezTo>
                  <a:cubicBezTo>
                    <a:pt x="1345" y="239"/>
                    <a:pt x="1345" y="243"/>
                    <a:pt x="1358" y="252"/>
                  </a:cubicBezTo>
                  <a:cubicBezTo>
                    <a:pt x="1358" y="252"/>
                    <a:pt x="1358" y="252"/>
                    <a:pt x="1358" y="252"/>
                  </a:cubicBezTo>
                  <a:cubicBezTo>
                    <a:pt x="1358" y="252"/>
                    <a:pt x="1358" y="252"/>
                    <a:pt x="1358" y="252"/>
                  </a:cubicBezTo>
                  <a:cubicBezTo>
                    <a:pt x="1358" y="252"/>
                    <a:pt x="1358" y="252"/>
                    <a:pt x="1358" y="252"/>
                  </a:cubicBezTo>
                  <a:cubicBezTo>
                    <a:pt x="1358" y="252"/>
                    <a:pt x="1358" y="252"/>
                    <a:pt x="1358" y="252"/>
                  </a:cubicBezTo>
                  <a:cubicBezTo>
                    <a:pt x="1362" y="264"/>
                    <a:pt x="1360" y="272"/>
                    <a:pt x="1349" y="275"/>
                  </a:cubicBezTo>
                  <a:cubicBezTo>
                    <a:pt x="1337" y="278"/>
                    <a:pt x="1342" y="264"/>
                    <a:pt x="1338" y="258"/>
                  </a:cubicBezTo>
                  <a:cubicBezTo>
                    <a:pt x="1337" y="249"/>
                    <a:pt x="1339" y="238"/>
                    <a:pt x="1328" y="236"/>
                  </a:cubicBezTo>
                  <a:cubicBezTo>
                    <a:pt x="1328" y="236"/>
                    <a:pt x="1328" y="236"/>
                    <a:pt x="1328" y="236"/>
                  </a:cubicBezTo>
                  <a:cubicBezTo>
                    <a:pt x="1328" y="236"/>
                    <a:pt x="1328" y="236"/>
                    <a:pt x="1328" y="236"/>
                  </a:cubicBezTo>
                  <a:cubicBezTo>
                    <a:pt x="1330" y="229"/>
                    <a:pt x="1328" y="224"/>
                    <a:pt x="1322" y="220"/>
                  </a:cubicBezTo>
                  <a:cubicBezTo>
                    <a:pt x="1309" y="213"/>
                    <a:pt x="1298" y="218"/>
                    <a:pt x="1285" y="221"/>
                  </a:cubicBezTo>
                  <a:cubicBezTo>
                    <a:pt x="1285" y="221"/>
                    <a:pt x="1285" y="221"/>
                    <a:pt x="1285" y="221"/>
                  </a:cubicBezTo>
                  <a:cubicBezTo>
                    <a:pt x="1285" y="221"/>
                    <a:pt x="1285" y="221"/>
                    <a:pt x="1285" y="221"/>
                  </a:cubicBezTo>
                  <a:cubicBezTo>
                    <a:pt x="1272" y="223"/>
                    <a:pt x="1256" y="216"/>
                    <a:pt x="1243" y="234"/>
                  </a:cubicBezTo>
                  <a:cubicBezTo>
                    <a:pt x="1247" y="235"/>
                    <a:pt x="1249" y="236"/>
                    <a:pt x="1251" y="236"/>
                  </a:cubicBezTo>
                  <a:cubicBezTo>
                    <a:pt x="1255" y="238"/>
                    <a:pt x="1262" y="237"/>
                    <a:pt x="1261" y="244"/>
                  </a:cubicBezTo>
                  <a:cubicBezTo>
                    <a:pt x="1259" y="252"/>
                    <a:pt x="1252" y="248"/>
                    <a:pt x="1248" y="247"/>
                  </a:cubicBezTo>
                  <a:cubicBezTo>
                    <a:pt x="1243" y="246"/>
                    <a:pt x="1239" y="242"/>
                    <a:pt x="1234" y="240"/>
                  </a:cubicBezTo>
                  <a:cubicBezTo>
                    <a:pt x="1229" y="239"/>
                    <a:pt x="1223" y="239"/>
                    <a:pt x="1222" y="247"/>
                  </a:cubicBezTo>
                  <a:cubicBezTo>
                    <a:pt x="1220" y="254"/>
                    <a:pt x="1227" y="253"/>
                    <a:pt x="1231" y="256"/>
                  </a:cubicBezTo>
                  <a:cubicBezTo>
                    <a:pt x="1240" y="263"/>
                    <a:pt x="1253" y="257"/>
                    <a:pt x="1262" y="265"/>
                  </a:cubicBezTo>
                  <a:cubicBezTo>
                    <a:pt x="1281" y="281"/>
                    <a:pt x="1300" y="288"/>
                    <a:pt x="1321" y="277"/>
                  </a:cubicBezTo>
                  <a:cubicBezTo>
                    <a:pt x="1321" y="277"/>
                    <a:pt x="1321" y="277"/>
                    <a:pt x="1321" y="277"/>
                  </a:cubicBezTo>
                  <a:cubicBezTo>
                    <a:pt x="1330" y="276"/>
                    <a:pt x="1335" y="277"/>
                    <a:pt x="1336" y="291"/>
                  </a:cubicBezTo>
                  <a:cubicBezTo>
                    <a:pt x="1337" y="301"/>
                    <a:pt x="1334" y="316"/>
                    <a:pt x="1346" y="326"/>
                  </a:cubicBezTo>
                  <a:cubicBezTo>
                    <a:pt x="1321" y="306"/>
                    <a:pt x="1302" y="318"/>
                    <a:pt x="1282" y="338"/>
                  </a:cubicBezTo>
                  <a:cubicBezTo>
                    <a:pt x="1290" y="341"/>
                    <a:pt x="1297" y="344"/>
                    <a:pt x="1304" y="347"/>
                  </a:cubicBezTo>
                  <a:cubicBezTo>
                    <a:pt x="1295" y="365"/>
                    <a:pt x="1283" y="367"/>
                    <a:pt x="1269" y="366"/>
                  </a:cubicBezTo>
                  <a:cubicBezTo>
                    <a:pt x="1256" y="364"/>
                    <a:pt x="1243" y="365"/>
                    <a:pt x="1230" y="366"/>
                  </a:cubicBezTo>
                  <a:cubicBezTo>
                    <a:pt x="1229" y="366"/>
                    <a:pt x="1229" y="366"/>
                    <a:pt x="1229" y="366"/>
                  </a:cubicBezTo>
                  <a:cubicBezTo>
                    <a:pt x="1215" y="356"/>
                    <a:pt x="1198" y="359"/>
                    <a:pt x="1183" y="350"/>
                  </a:cubicBezTo>
                  <a:cubicBezTo>
                    <a:pt x="1160" y="336"/>
                    <a:pt x="1136" y="341"/>
                    <a:pt x="1113" y="351"/>
                  </a:cubicBezTo>
                  <a:cubicBezTo>
                    <a:pt x="1114" y="360"/>
                    <a:pt x="1126" y="362"/>
                    <a:pt x="1122" y="370"/>
                  </a:cubicBezTo>
                  <a:cubicBezTo>
                    <a:pt x="1118" y="377"/>
                    <a:pt x="1111" y="371"/>
                    <a:pt x="1105" y="370"/>
                  </a:cubicBezTo>
                  <a:cubicBezTo>
                    <a:pt x="1094" y="367"/>
                    <a:pt x="1083" y="361"/>
                    <a:pt x="1071" y="364"/>
                  </a:cubicBezTo>
                  <a:cubicBezTo>
                    <a:pt x="1044" y="372"/>
                    <a:pt x="1017" y="371"/>
                    <a:pt x="990" y="363"/>
                  </a:cubicBezTo>
                  <a:cubicBezTo>
                    <a:pt x="995" y="353"/>
                    <a:pt x="1006" y="362"/>
                    <a:pt x="1012" y="352"/>
                  </a:cubicBezTo>
                  <a:cubicBezTo>
                    <a:pt x="987" y="329"/>
                    <a:pt x="959" y="344"/>
                    <a:pt x="934" y="337"/>
                  </a:cubicBezTo>
                  <a:cubicBezTo>
                    <a:pt x="934" y="337"/>
                    <a:pt x="934" y="337"/>
                    <a:pt x="934" y="337"/>
                  </a:cubicBezTo>
                  <a:cubicBezTo>
                    <a:pt x="918" y="330"/>
                    <a:pt x="901" y="332"/>
                    <a:pt x="884" y="324"/>
                  </a:cubicBezTo>
                  <a:cubicBezTo>
                    <a:pt x="867" y="316"/>
                    <a:pt x="849" y="316"/>
                    <a:pt x="833" y="328"/>
                  </a:cubicBezTo>
                  <a:cubicBezTo>
                    <a:pt x="833" y="328"/>
                    <a:pt x="833" y="328"/>
                    <a:pt x="833" y="328"/>
                  </a:cubicBezTo>
                  <a:cubicBezTo>
                    <a:pt x="820" y="335"/>
                    <a:pt x="820" y="308"/>
                    <a:pt x="809" y="312"/>
                  </a:cubicBezTo>
                  <a:cubicBezTo>
                    <a:pt x="800" y="316"/>
                    <a:pt x="795" y="332"/>
                    <a:pt x="783" y="328"/>
                  </a:cubicBezTo>
                  <a:cubicBezTo>
                    <a:pt x="772" y="324"/>
                    <a:pt x="767" y="310"/>
                    <a:pt x="757" y="306"/>
                  </a:cubicBezTo>
                  <a:cubicBezTo>
                    <a:pt x="757" y="306"/>
                    <a:pt x="757" y="306"/>
                    <a:pt x="757" y="306"/>
                  </a:cubicBezTo>
                  <a:cubicBezTo>
                    <a:pt x="757" y="305"/>
                    <a:pt x="757" y="304"/>
                    <a:pt x="757" y="303"/>
                  </a:cubicBezTo>
                  <a:cubicBezTo>
                    <a:pt x="752" y="297"/>
                    <a:pt x="744" y="297"/>
                    <a:pt x="740" y="300"/>
                  </a:cubicBezTo>
                  <a:cubicBezTo>
                    <a:pt x="726" y="310"/>
                    <a:pt x="711" y="306"/>
                    <a:pt x="697" y="308"/>
                  </a:cubicBezTo>
                  <a:cubicBezTo>
                    <a:pt x="695" y="308"/>
                    <a:pt x="693" y="310"/>
                    <a:pt x="691" y="311"/>
                  </a:cubicBezTo>
                  <a:cubicBezTo>
                    <a:pt x="691" y="311"/>
                    <a:pt x="691" y="311"/>
                    <a:pt x="691" y="311"/>
                  </a:cubicBezTo>
                  <a:cubicBezTo>
                    <a:pt x="691" y="311"/>
                    <a:pt x="691" y="311"/>
                    <a:pt x="691" y="311"/>
                  </a:cubicBezTo>
                  <a:cubicBezTo>
                    <a:pt x="691" y="312"/>
                    <a:pt x="691" y="312"/>
                    <a:pt x="691" y="312"/>
                  </a:cubicBezTo>
                  <a:cubicBezTo>
                    <a:pt x="681" y="311"/>
                    <a:pt x="671" y="313"/>
                    <a:pt x="662" y="320"/>
                  </a:cubicBezTo>
                  <a:cubicBezTo>
                    <a:pt x="639" y="320"/>
                    <a:pt x="615" y="319"/>
                    <a:pt x="593" y="328"/>
                  </a:cubicBezTo>
                  <a:cubicBezTo>
                    <a:pt x="593" y="328"/>
                    <a:pt x="593" y="328"/>
                    <a:pt x="593" y="328"/>
                  </a:cubicBezTo>
                  <a:cubicBezTo>
                    <a:pt x="593" y="328"/>
                    <a:pt x="593" y="328"/>
                    <a:pt x="593" y="328"/>
                  </a:cubicBezTo>
                  <a:cubicBezTo>
                    <a:pt x="579" y="329"/>
                    <a:pt x="566" y="343"/>
                    <a:pt x="552" y="331"/>
                  </a:cubicBezTo>
                  <a:cubicBezTo>
                    <a:pt x="545" y="324"/>
                    <a:pt x="537" y="323"/>
                    <a:pt x="528" y="324"/>
                  </a:cubicBezTo>
                  <a:cubicBezTo>
                    <a:pt x="515" y="325"/>
                    <a:pt x="501" y="323"/>
                    <a:pt x="488" y="318"/>
                  </a:cubicBezTo>
                  <a:cubicBezTo>
                    <a:pt x="471" y="312"/>
                    <a:pt x="455" y="309"/>
                    <a:pt x="438" y="315"/>
                  </a:cubicBezTo>
                  <a:cubicBezTo>
                    <a:pt x="435" y="316"/>
                    <a:pt x="432" y="315"/>
                    <a:pt x="428" y="314"/>
                  </a:cubicBezTo>
                  <a:cubicBezTo>
                    <a:pt x="393" y="305"/>
                    <a:pt x="357" y="303"/>
                    <a:pt x="321" y="303"/>
                  </a:cubicBezTo>
                  <a:cubicBezTo>
                    <a:pt x="313" y="303"/>
                    <a:pt x="306" y="300"/>
                    <a:pt x="299" y="299"/>
                  </a:cubicBezTo>
                  <a:cubicBezTo>
                    <a:pt x="270" y="295"/>
                    <a:pt x="242" y="284"/>
                    <a:pt x="213" y="288"/>
                  </a:cubicBezTo>
                  <a:cubicBezTo>
                    <a:pt x="199" y="289"/>
                    <a:pt x="185" y="293"/>
                    <a:pt x="170" y="296"/>
                  </a:cubicBezTo>
                  <a:cubicBezTo>
                    <a:pt x="150" y="299"/>
                    <a:pt x="131" y="309"/>
                    <a:pt x="110" y="311"/>
                  </a:cubicBezTo>
                  <a:cubicBezTo>
                    <a:pt x="107" y="311"/>
                    <a:pt x="102" y="314"/>
                    <a:pt x="100" y="317"/>
                  </a:cubicBezTo>
                  <a:cubicBezTo>
                    <a:pt x="86" y="340"/>
                    <a:pt x="67" y="342"/>
                    <a:pt x="47" y="341"/>
                  </a:cubicBezTo>
                  <a:cubicBezTo>
                    <a:pt x="43" y="341"/>
                    <a:pt x="36" y="338"/>
                    <a:pt x="35" y="347"/>
                  </a:cubicBezTo>
                  <a:cubicBezTo>
                    <a:pt x="34" y="357"/>
                    <a:pt x="40" y="359"/>
                    <a:pt x="45" y="361"/>
                  </a:cubicBezTo>
                  <a:cubicBezTo>
                    <a:pt x="61" y="364"/>
                    <a:pt x="74" y="371"/>
                    <a:pt x="87" y="382"/>
                  </a:cubicBezTo>
                  <a:cubicBezTo>
                    <a:pt x="87" y="383"/>
                    <a:pt x="87" y="383"/>
                    <a:pt x="87" y="383"/>
                  </a:cubicBezTo>
                  <a:cubicBezTo>
                    <a:pt x="96" y="388"/>
                    <a:pt x="105" y="391"/>
                    <a:pt x="115" y="391"/>
                  </a:cubicBezTo>
                  <a:cubicBezTo>
                    <a:pt x="119" y="391"/>
                    <a:pt x="122" y="392"/>
                    <a:pt x="122" y="397"/>
                  </a:cubicBezTo>
                  <a:cubicBezTo>
                    <a:pt x="122" y="402"/>
                    <a:pt x="120" y="405"/>
                    <a:pt x="117" y="406"/>
                  </a:cubicBezTo>
                  <a:cubicBezTo>
                    <a:pt x="113" y="407"/>
                    <a:pt x="110" y="407"/>
                    <a:pt x="107" y="407"/>
                  </a:cubicBezTo>
                  <a:cubicBezTo>
                    <a:pt x="94" y="409"/>
                    <a:pt x="83" y="398"/>
                    <a:pt x="73" y="397"/>
                  </a:cubicBezTo>
                  <a:cubicBezTo>
                    <a:pt x="49" y="395"/>
                    <a:pt x="24" y="406"/>
                    <a:pt x="0" y="417"/>
                  </a:cubicBezTo>
                  <a:cubicBezTo>
                    <a:pt x="8" y="430"/>
                    <a:pt x="23" y="419"/>
                    <a:pt x="28" y="434"/>
                  </a:cubicBezTo>
                  <a:cubicBezTo>
                    <a:pt x="31" y="445"/>
                    <a:pt x="38" y="445"/>
                    <a:pt x="45" y="445"/>
                  </a:cubicBezTo>
                  <a:cubicBezTo>
                    <a:pt x="71" y="444"/>
                    <a:pt x="97" y="449"/>
                    <a:pt x="122" y="440"/>
                  </a:cubicBezTo>
                  <a:cubicBezTo>
                    <a:pt x="138" y="434"/>
                    <a:pt x="130" y="453"/>
                    <a:pt x="134" y="458"/>
                  </a:cubicBezTo>
                  <a:cubicBezTo>
                    <a:pt x="138" y="466"/>
                    <a:pt x="128" y="470"/>
                    <a:pt x="124" y="469"/>
                  </a:cubicBezTo>
                  <a:cubicBezTo>
                    <a:pt x="112" y="466"/>
                    <a:pt x="101" y="471"/>
                    <a:pt x="90" y="469"/>
                  </a:cubicBezTo>
                  <a:cubicBezTo>
                    <a:pt x="69" y="463"/>
                    <a:pt x="54" y="467"/>
                    <a:pt x="38" y="489"/>
                  </a:cubicBezTo>
                  <a:cubicBezTo>
                    <a:pt x="29" y="501"/>
                    <a:pt x="30" y="511"/>
                    <a:pt x="36" y="517"/>
                  </a:cubicBezTo>
                  <a:cubicBezTo>
                    <a:pt x="45" y="526"/>
                    <a:pt x="50" y="539"/>
                    <a:pt x="59" y="547"/>
                  </a:cubicBezTo>
                  <a:cubicBezTo>
                    <a:pt x="66" y="552"/>
                    <a:pt x="72" y="560"/>
                    <a:pt x="81" y="558"/>
                  </a:cubicBezTo>
                  <a:cubicBezTo>
                    <a:pt x="95" y="555"/>
                    <a:pt x="105" y="563"/>
                    <a:pt x="112" y="576"/>
                  </a:cubicBezTo>
                  <a:cubicBezTo>
                    <a:pt x="118" y="586"/>
                    <a:pt x="127" y="590"/>
                    <a:pt x="135" y="584"/>
                  </a:cubicBezTo>
                  <a:cubicBezTo>
                    <a:pt x="146" y="577"/>
                    <a:pt x="155" y="581"/>
                    <a:pt x="165" y="586"/>
                  </a:cubicBezTo>
                  <a:cubicBezTo>
                    <a:pt x="170" y="588"/>
                    <a:pt x="173" y="589"/>
                    <a:pt x="178" y="588"/>
                  </a:cubicBezTo>
                  <a:cubicBezTo>
                    <a:pt x="184" y="586"/>
                    <a:pt x="191" y="583"/>
                    <a:pt x="194" y="592"/>
                  </a:cubicBezTo>
                  <a:cubicBezTo>
                    <a:pt x="198" y="601"/>
                    <a:pt x="194" y="610"/>
                    <a:pt x="187" y="614"/>
                  </a:cubicBezTo>
                  <a:cubicBezTo>
                    <a:pt x="166" y="628"/>
                    <a:pt x="145" y="643"/>
                    <a:pt x="121" y="650"/>
                  </a:cubicBezTo>
                  <a:cubicBezTo>
                    <a:pt x="101" y="656"/>
                    <a:pt x="83" y="671"/>
                    <a:pt x="64" y="678"/>
                  </a:cubicBezTo>
                  <a:cubicBezTo>
                    <a:pt x="63" y="678"/>
                    <a:pt x="63" y="681"/>
                    <a:pt x="61" y="686"/>
                  </a:cubicBezTo>
                  <a:cubicBezTo>
                    <a:pt x="91" y="676"/>
                    <a:pt x="119" y="667"/>
                    <a:pt x="146" y="657"/>
                  </a:cubicBezTo>
                  <a:cubicBezTo>
                    <a:pt x="162" y="651"/>
                    <a:pt x="176" y="642"/>
                    <a:pt x="191" y="635"/>
                  </a:cubicBezTo>
                  <a:cubicBezTo>
                    <a:pt x="218" y="621"/>
                    <a:pt x="241" y="599"/>
                    <a:pt x="267" y="586"/>
                  </a:cubicBezTo>
                  <a:cubicBezTo>
                    <a:pt x="270" y="585"/>
                    <a:pt x="274" y="583"/>
                    <a:pt x="273" y="578"/>
                  </a:cubicBezTo>
                  <a:cubicBezTo>
                    <a:pt x="272" y="573"/>
                    <a:pt x="268" y="574"/>
                    <a:pt x="265" y="574"/>
                  </a:cubicBezTo>
                  <a:cubicBezTo>
                    <a:pt x="264" y="567"/>
                    <a:pt x="269" y="566"/>
                    <a:pt x="271" y="562"/>
                  </a:cubicBezTo>
                  <a:cubicBezTo>
                    <a:pt x="271" y="562"/>
                    <a:pt x="271" y="562"/>
                    <a:pt x="271" y="562"/>
                  </a:cubicBezTo>
                  <a:cubicBezTo>
                    <a:pt x="272" y="560"/>
                    <a:pt x="273" y="559"/>
                    <a:pt x="275" y="558"/>
                  </a:cubicBezTo>
                  <a:cubicBezTo>
                    <a:pt x="279" y="556"/>
                    <a:pt x="283" y="554"/>
                    <a:pt x="287" y="553"/>
                  </a:cubicBezTo>
                  <a:cubicBezTo>
                    <a:pt x="287" y="553"/>
                    <a:pt x="287" y="553"/>
                    <a:pt x="287" y="553"/>
                  </a:cubicBezTo>
                  <a:cubicBezTo>
                    <a:pt x="293" y="551"/>
                    <a:pt x="302" y="542"/>
                    <a:pt x="303" y="557"/>
                  </a:cubicBezTo>
                  <a:cubicBezTo>
                    <a:pt x="305" y="579"/>
                    <a:pt x="315" y="570"/>
                    <a:pt x="324" y="567"/>
                  </a:cubicBezTo>
                  <a:cubicBezTo>
                    <a:pt x="324" y="567"/>
                    <a:pt x="324" y="567"/>
                    <a:pt x="324" y="567"/>
                  </a:cubicBezTo>
                  <a:cubicBezTo>
                    <a:pt x="331" y="562"/>
                    <a:pt x="339" y="558"/>
                    <a:pt x="347" y="553"/>
                  </a:cubicBezTo>
                  <a:cubicBezTo>
                    <a:pt x="347" y="553"/>
                    <a:pt x="347" y="553"/>
                    <a:pt x="347" y="553"/>
                  </a:cubicBezTo>
                  <a:cubicBezTo>
                    <a:pt x="351" y="553"/>
                    <a:pt x="355" y="553"/>
                    <a:pt x="359" y="553"/>
                  </a:cubicBezTo>
                  <a:cubicBezTo>
                    <a:pt x="365" y="552"/>
                    <a:pt x="371" y="552"/>
                    <a:pt x="369" y="540"/>
                  </a:cubicBezTo>
                  <a:cubicBezTo>
                    <a:pt x="365" y="524"/>
                    <a:pt x="375" y="524"/>
                    <a:pt x="382" y="525"/>
                  </a:cubicBezTo>
                  <a:cubicBezTo>
                    <a:pt x="388" y="526"/>
                    <a:pt x="393" y="528"/>
                    <a:pt x="398" y="527"/>
                  </a:cubicBezTo>
                  <a:cubicBezTo>
                    <a:pt x="398" y="527"/>
                    <a:pt x="398" y="527"/>
                    <a:pt x="398" y="527"/>
                  </a:cubicBezTo>
                  <a:cubicBezTo>
                    <a:pt x="405" y="530"/>
                    <a:pt x="410" y="534"/>
                    <a:pt x="407" y="545"/>
                  </a:cubicBezTo>
                  <a:cubicBezTo>
                    <a:pt x="426" y="546"/>
                    <a:pt x="445" y="557"/>
                    <a:pt x="465" y="549"/>
                  </a:cubicBezTo>
                  <a:cubicBezTo>
                    <a:pt x="465" y="549"/>
                    <a:pt x="465" y="549"/>
                    <a:pt x="465" y="549"/>
                  </a:cubicBezTo>
                  <a:cubicBezTo>
                    <a:pt x="465" y="549"/>
                    <a:pt x="465" y="549"/>
                    <a:pt x="465" y="549"/>
                  </a:cubicBezTo>
                  <a:cubicBezTo>
                    <a:pt x="480" y="541"/>
                    <a:pt x="493" y="552"/>
                    <a:pt x="508" y="557"/>
                  </a:cubicBezTo>
                  <a:cubicBezTo>
                    <a:pt x="508" y="557"/>
                    <a:pt x="508" y="557"/>
                    <a:pt x="508" y="557"/>
                  </a:cubicBezTo>
                  <a:cubicBezTo>
                    <a:pt x="525" y="562"/>
                    <a:pt x="540" y="576"/>
                    <a:pt x="559" y="574"/>
                  </a:cubicBezTo>
                  <a:cubicBezTo>
                    <a:pt x="559" y="574"/>
                    <a:pt x="559" y="574"/>
                    <a:pt x="559" y="574"/>
                  </a:cubicBezTo>
                  <a:cubicBezTo>
                    <a:pt x="568" y="580"/>
                    <a:pt x="576" y="589"/>
                    <a:pt x="586" y="591"/>
                  </a:cubicBezTo>
                  <a:cubicBezTo>
                    <a:pt x="586" y="591"/>
                    <a:pt x="586" y="591"/>
                    <a:pt x="586" y="591"/>
                  </a:cubicBezTo>
                  <a:cubicBezTo>
                    <a:pt x="594" y="613"/>
                    <a:pt x="611" y="623"/>
                    <a:pt x="622" y="639"/>
                  </a:cubicBezTo>
                  <a:cubicBezTo>
                    <a:pt x="628" y="634"/>
                    <a:pt x="623" y="625"/>
                    <a:pt x="631" y="622"/>
                  </a:cubicBezTo>
                  <a:cubicBezTo>
                    <a:pt x="627" y="639"/>
                    <a:pt x="644" y="638"/>
                    <a:pt x="645" y="650"/>
                  </a:cubicBezTo>
                  <a:cubicBezTo>
                    <a:pt x="647" y="673"/>
                    <a:pt x="656" y="675"/>
                    <a:pt x="672" y="673"/>
                  </a:cubicBezTo>
                  <a:cubicBezTo>
                    <a:pt x="683" y="670"/>
                    <a:pt x="698" y="667"/>
                    <a:pt x="698" y="693"/>
                  </a:cubicBezTo>
                  <a:cubicBezTo>
                    <a:pt x="698" y="703"/>
                    <a:pt x="706" y="709"/>
                    <a:pt x="712" y="712"/>
                  </a:cubicBezTo>
                  <a:cubicBezTo>
                    <a:pt x="726" y="720"/>
                    <a:pt x="735" y="735"/>
                    <a:pt x="746" y="748"/>
                  </a:cubicBezTo>
                  <a:cubicBezTo>
                    <a:pt x="751" y="754"/>
                    <a:pt x="757" y="760"/>
                    <a:pt x="746" y="768"/>
                  </a:cubicBezTo>
                  <a:cubicBezTo>
                    <a:pt x="742" y="771"/>
                    <a:pt x="743" y="779"/>
                    <a:pt x="748" y="781"/>
                  </a:cubicBezTo>
                  <a:cubicBezTo>
                    <a:pt x="763" y="789"/>
                    <a:pt x="774" y="806"/>
                    <a:pt x="791" y="810"/>
                  </a:cubicBezTo>
                  <a:cubicBezTo>
                    <a:pt x="799" y="812"/>
                    <a:pt x="812" y="820"/>
                    <a:pt x="813" y="828"/>
                  </a:cubicBezTo>
                  <a:cubicBezTo>
                    <a:pt x="817" y="846"/>
                    <a:pt x="822" y="863"/>
                    <a:pt x="824" y="882"/>
                  </a:cubicBezTo>
                  <a:cubicBezTo>
                    <a:pt x="826" y="920"/>
                    <a:pt x="807" y="956"/>
                    <a:pt x="822" y="993"/>
                  </a:cubicBezTo>
                  <a:cubicBezTo>
                    <a:pt x="823" y="995"/>
                    <a:pt x="822" y="999"/>
                    <a:pt x="821" y="1001"/>
                  </a:cubicBezTo>
                  <a:cubicBezTo>
                    <a:pt x="811" y="1017"/>
                    <a:pt x="820" y="1025"/>
                    <a:pt x="829" y="1033"/>
                  </a:cubicBezTo>
                  <a:cubicBezTo>
                    <a:pt x="831" y="1041"/>
                    <a:pt x="824" y="1053"/>
                    <a:pt x="835" y="1058"/>
                  </a:cubicBezTo>
                  <a:cubicBezTo>
                    <a:pt x="838" y="1062"/>
                    <a:pt x="840" y="1066"/>
                    <a:pt x="843" y="1070"/>
                  </a:cubicBezTo>
                  <a:cubicBezTo>
                    <a:pt x="843" y="1071"/>
                    <a:pt x="843" y="1071"/>
                    <a:pt x="843" y="1071"/>
                  </a:cubicBezTo>
                  <a:cubicBezTo>
                    <a:pt x="853" y="1085"/>
                    <a:pt x="857" y="1104"/>
                    <a:pt x="869" y="1116"/>
                  </a:cubicBezTo>
                  <a:cubicBezTo>
                    <a:pt x="869" y="1116"/>
                    <a:pt x="869" y="1116"/>
                    <a:pt x="869" y="1116"/>
                  </a:cubicBezTo>
                  <a:cubicBezTo>
                    <a:pt x="869" y="1116"/>
                    <a:pt x="869" y="1116"/>
                    <a:pt x="869" y="1116"/>
                  </a:cubicBezTo>
                  <a:cubicBezTo>
                    <a:pt x="876" y="1122"/>
                    <a:pt x="883" y="1131"/>
                    <a:pt x="885" y="1141"/>
                  </a:cubicBezTo>
                  <a:cubicBezTo>
                    <a:pt x="889" y="1154"/>
                    <a:pt x="896" y="1155"/>
                    <a:pt x="904" y="1158"/>
                  </a:cubicBezTo>
                  <a:cubicBezTo>
                    <a:pt x="921" y="1165"/>
                    <a:pt x="939" y="1172"/>
                    <a:pt x="949" y="1191"/>
                  </a:cubicBezTo>
                  <a:cubicBezTo>
                    <a:pt x="961" y="1215"/>
                    <a:pt x="970" y="1241"/>
                    <a:pt x="980" y="1266"/>
                  </a:cubicBezTo>
                  <a:cubicBezTo>
                    <a:pt x="980" y="1266"/>
                    <a:pt x="980" y="1266"/>
                    <a:pt x="980" y="1266"/>
                  </a:cubicBezTo>
                  <a:cubicBezTo>
                    <a:pt x="981" y="1273"/>
                    <a:pt x="985" y="1275"/>
                    <a:pt x="990" y="1275"/>
                  </a:cubicBezTo>
                  <a:cubicBezTo>
                    <a:pt x="995" y="1281"/>
                    <a:pt x="1000" y="1286"/>
                    <a:pt x="1006" y="1292"/>
                  </a:cubicBezTo>
                  <a:cubicBezTo>
                    <a:pt x="1006" y="1292"/>
                    <a:pt x="1006" y="1292"/>
                    <a:pt x="1006" y="1292"/>
                  </a:cubicBezTo>
                  <a:cubicBezTo>
                    <a:pt x="1008" y="1297"/>
                    <a:pt x="1010" y="1302"/>
                    <a:pt x="1010" y="1308"/>
                  </a:cubicBezTo>
                  <a:cubicBezTo>
                    <a:pt x="1010" y="1308"/>
                    <a:pt x="1010" y="1308"/>
                    <a:pt x="1010" y="1308"/>
                  </a:cubicBezTo>
                  <a:cubicBezTo>
                    <a:pt x="1010" y="1308"/>
                    <a:pt x="1010" y="1308"/>
                    <a:pt x="1010" y="1308"/>
                  </a:cubicBezTo>
                  <a:cubicBezTo>
                    <a:pt x="1008" y="1315"/>
                    <a:pt x="1002" y="1316"/>
                    <a:pt x="997" y="1318"/>
                  </a:cubicBezTo>
                  <a:cubicBezTo>
                    <a:pt x="1005" y="1336"/>
                    <a:pt x="1020" y="1338"/>
                    <a:pt x="1032" y="1346"/>
                  </a:cubicBezTo>
                  <a:cubicBezTo>
                    <a:pt x="1032" y="1346"/>
                    <a:pt x="1032" y="1346"/>
                    <a:pt x="1032" y="1346"/>
                  </a:cubicBezTo>
                  <a:cubicBezTo>
                    <a:pt x="1036" y="1354"/>
                    <a:pt x="1047" y="1356"/>
                    <a:pt x="1045" y="1368"/>
                  </a:cubicBezTo>
                  <a:cubicBezTo>
                    <a:pt x="1042" y="1388"/>
                    <a:pt x="1052" y="1395"/>
                    <a:pt x="1063" y="1403"/>
                  </a:cubicBezTo>
                  <a:cubicBezTo>
                    <a:pt x="1071" y="1408"/>
                    <a:pt x="1079" y="1415"/>
                    <a:pt x="1083" y="1426"/>
                  </a:cubicBezTo>
                  <a:cubicBezTo>
                    <a:pt x="1085" y="1431"/>
                    <a:pt x="1088" y="1434"/>
                    <a:pt x="1092" y="1429"/>
                  </a:cubicBezTo>
                  <a:cubicBezTo>
                    <a:pt x="1095" y="1426"/>
                    <a:pt x="1097" y="1422"/>
                    <a:pt x="1094" y="1417"/>
                  </a:cubicBezTo>
                  <a:cubicBezTo>
                    <a:pt x="1092" y="1412"/>
                    <a:pt x="1090" y="1405"/>
                    <a:pt x="1086" y="1404"/>
                  </a:cubicBezTo>
                  <a:cubicBezTo>
                    <a:pt x="1068" y="1398"/>
                    <a:pt x="1069" y="1375"/>
                    <a:pt x="1062" y="1360"/>
                  </a:cubicBezTo>
                  <a:cubicBezTo>
                    <a:pt x="1050" y="1334"/>
                    <a:pt x="1035" y="1310"/>
                    <a:pt x="1019" y="1287"/>
                  </a:cubicBezTo>
                  <a:cubicBezTo>
                    <a:pt x="1019" y="1287"/>
                    <a:pt x="1019" y="1287"/>
                    <a:pt x="1019" y="1287"/>
                  </a:cubicBezTo>
                  <a:cubicBezTo>
                    <a:pt x="1019" y="1287"/>
                    <a:pt x="1019" y="1287"/>
                    <a:pt x="1019" y="1287"/>
                  </a:cubicBezTo>
                  <a:cubicBezTo>
                    <a:pt x="1016" y="1279"/>
                    <a:pt x="1010" y="1274"/>
                    <a:pt x="1004" y="1269"/>
                  </a:cubicBezTo>
                  <a:cubicBezTo>
                    <a:pt x="993" y="1260"/>
                    <a:pt x="993" y="1235"/>
                    <a:pt x="1003" y="1225"/>
                  </a:cubicBezTo>
                  <a:cubicBezTo>
                    <a:pt x="1016" y="1229"/>
                    <a:pt x="1028" y="1235"/>
                    <a:pt x="1033" y="1254"/>
                  </a:cubicBezTo>
                  <a:cubicBezTo>
                    <a:pt x="1033" y="1254"/>
                    <a:pt x="1033" y="1254"/>
                    <a:pt x="1033" y="1254"/>
                  </a:cubicBezTo>
                  <a:cubicBezTo>
                    <a:pt x="1037" y="1274"/>
                    <a:pt x="1043" y="1293"/>
                    <a:pt x="1059" y="1304"/>
                  </a:cubicBezTo>
                  <a:cubicBezTo>
                    <a:pt x="1072" y="1314"/>
                    <a:pt x="1079" y="1334"/>
                    <a:pt x="1094" y="1343"/>
                  </a:cubicBezTo>
                  <a:cubicBezTo>
                    <a:pt x="1096" y="1344"/>
                    <a:pt x="1099" y="1347"/>
                    <a:pt x="1098" y="1351"/>
                  </a:cubicBezTo>
                  <a:cubicBezTo>
                    <a:pt x="1095" y="1368"/>
                    <a:pt x="1106" y="1371"/>
                    <a:pt x="1115" y="1375"/>
                  </a:cubicBezTo>
                  <a:cubicBezTo>
                    <a:pt x="1115" y="1375"/>
                    <a:pt x="1115" y="1375"/>
                    <a:pt x="1115" y="1375"/>
                  </a:cubicBezTo>
                  <a:cubicBezTo>
                    <a:pt x="1129" y="1395"/>
                    <a:pt x="1145" y="1413"/>
                    <a:pt x="1159" y="1434"/>
                  </a:cubicBezTo>
                  <a:cubicBezTo>
                    <a:pt x="1168" y="1446"/>
                    <a:pt x="1177" y="1461"/>
                    <a:pt x="1172" y="1480"/>
                  </a:cubicBezTo>
                  <a:cubicBezTo>
                    <a:pt x="1167" y="1500"/>
                    <a:pt x="1174" y="1511"/>
                    <a:pt x="1187" y="1521"/>
                  </a:cubicBezTo>
                  <a:cubicBezTo>
                    <a:pt x="1203" y="1533"/>
                    <a:pt x="1221" y="1542"/>
                    <a:pt x="1238" y="1554"/>
                  </a:cubicBezTo>
                  <a:cubicBezTo>
                    <a:pt x="1265" y="1572"/>
                    <a:pt x="1293" y="1582"/>
                    <a:pt x="1320" y="1598"/>
                  </a:cubicBezTo>
                  <a:cubicBezTo>
                    <a:pt x="1331" y="1604"/>
                    <a:pt x="1341" y="1605"/>
                    <a:pt x="1350" y="1599"/>
                  </a:cubicBezTo>
                  <a:cubicBezTo>
                    <a:pt x="1374" y="1584"/>
                    <a:pt x="1391" y="1597"/>
                    <a:pt x="1408" y="1619"/>
                  </a:cubicBezTo>
                  <a:cubicBezTo>
                    <a:pt x="1418" y="1633"/>
                    <a:pt x="1432" y="1642"/>
                    <a:pt x="1448" y="1648"/>
                  </a:cubicBezTo>
                  <a:cubicBezTo>
                    <a:pt x="1469" y="1656"/>
                    <a:pt x="1493" y="1657"/>
                    <a:pt x="1512" y="1675"/>
                  </a:cubicBezTo>
                  <a:cubicBezTo>
                    <a:pt x="1512" y="1675"/>
                    <a:pt x="1512" y="1675"/>
                    <a:pt x="1512" y="1675"/>
                  </a:cubicBezTo>
                  <a:cubicBezTo>
                    <a:pt x="1513" y="1678"/>
                    <a:pt x="1514" y="1681"/>
                    <a:pt x="1516" y="1683"/>
                  </a:cubicBezTo>
                  <a:cubicBezTo>
                    <a:pt x="1526" y="1698"/>
                    <a:pt x="1541" y="1708"/>
                    <a:pt x="1539" y="1732"/>
                  </a:cubicBezTo>
                  <a:cubicBezTo>
                    <a:pt x="1538" y="1741"/>
                    <a:pt x="1546" y="1743"/>
                    <a:pt x="1552" y="1744"/>
                  </a:cubicBezTo>
                  <a:cubicBezTo>
                    <a:pt x="1563" y="1746"/>
                    <a:pt x="1573" y="1750"/>
                    <a:pt x="1577" y="1763"/>
                  </a:cubicBezTo>
                  <a:cubicBezTo>
                    <a:pt x="1579" y="1773"/>
                    <a:pt x="1583" y="1775"/>
                    <a:pt x="1589" y="1777"/>
                  </a:cubicBezTo>
                  <a:cubicBezTo>
                    <a:pt x="1603" y="1781"/>
                    <a:pt x="1618" y="1785"/>
                    <a:pt x="1628" y="1800"/>
                  </a:cubicBezTo>
                  <a:cubicBezTo>
                    <a:pt x="1632" y="1806"/>
                    <a:pt x="1637" y="1802"/>
                    <a:pt x="1642" y="1800"/>
                  </a:cubicBezTo>
                  <a:cubicBezTo>
                    <a:pt x="1648" y="1796"/>
                    <a:pt x="1643" y="1792"/>
                    <a:pt x="1642" y="1788"/>
                  </a:cubicBezTo>
                  <a:cubicBezTo>
                    <a:pt x="1639" y="1774"/>
                    <a:pt x="1650" y="1772"/>
                    <a:pt x="1655" y="1766"/>
                  </a:cubicBezTo>
                  <a:cubicBezTo>
                    <a:pt x="1662" y="1759"/>
                    <a:pt x="1669" y="1765"/>
                    <a:pt x="1672" y="1772"/>
                  </a:cubicBezTo>
                  <a:cubicBezTo>
                    <a:pt x="1684" y="1800"/>
                    <a:pt x="1702" y="1826"/>
                    <a:pt x="1695" y="1861"/>
                  </a:cubicBezTo>
                  <a:cubicBezTo>
                    <a:pt x="1692" y="1877"/>
                    <a:pt x="1701" y="1900"/>
                    <a:pt x="1686" y="1908"/>
                  </a:cubicBezTo>
                  <a:cubicBezTo>
                    <a:pt x="1674" y="1914"/>
                    <a:pt x="1670" y="1925"/>
                    <a:pt x="1667" y="1936"/>
                  </a:cubicBezTo>
                  <a:cubicBezTo>
                    <a:pt x="1663" y="1946"/>
                    <a:pt x="1658" y="1948"/>
                    <a:pt x="1653" y="1953"/>
                  </a:cubicBezTo>
                  <a:cubicBezTo>
                    <a:pt x="1648" y="1954"/>
                    <a:pt x="1642" y="1954"/>
                    <a:pt x="1643" y="1962"/>
                  </a:cubicBezTo>
                  <a:cubicBezTo>
                    <a:pt x="1645" y="1973"/>
                    <a:pt x="1639" y="1980"/>
                    <a:pt x="1636" y="1989"/>
                  </a:cubicBezTo>
                  <a:cubicBezTo>
                    <a:pt x="1626" y="2021"/>
                    <a:pt x="1626" y="2026"/>
                    <a:pt x="1646" y="2050"/>
                  </a:cubicBezTo>
                  <a:cubicBezTo>
                    <a:pt x="1644" y="2052"/>
                    <a:pt x="1642" y="2055"/>
                    <a:pt x="1640" y="2058"/>
                  </a:cubicBezTo>
                  <a:cubicBezTo>
                    <a:pt x="1640" y="2058"/>
                    <a:pt x="1640" y="2058"/>
                    <a:pt x="1640" y="2058"/>
                  </a:cubicBezTo>
                  <a:cubicBezTo>
                    <a:pt x="1640" y="2058"/>
                    <a:pt x="1640" y="2058"/>
                    <a:pt x="1640" y="2058"/>
                  </a:cubicBezTo>
                  <a:cubicBezTo>
                    <a:pt x="1637" y="2064"/>
                    <a:pt x="1628" y="2062"/>
                    <a:pt x="1627" y="2072"/>
                  </a:cubicBezTo>
                  <a:cubicBezTo>
                    <a:pt x="1624" y="2076"/>
                    <a:pt x="1620" y="2081"/>
                    <a:pt x="1622" y="2086"/>
                  </a:cubicBezTo>
                  <a:cubicBezTo>
                    <a:pt x="1630" y="2102"/>
                    <a:pt x="1621" y="2129"/>
                    <a:pt x="1643" y="2135"/>
                  </a:cubicBezTo>
                  <a:cubicBezTo>
                    <a:pt x="1646" y="2136"/>
                    <a:pt x="1649" y="2141"/>
                    <a:pt x="1651" y="2145"/>
                  </a:cubicBezTo>
                  <a:cubicBezTo>
                    <a:pt x="1662" y="2167"/>
                    <a:pt x="1672" y="2190"/>
                    <a:pt x="1680" y="2214"/>
                  </a:cubicBezTo>
                  <a:cubicBezTo>
                    <a:pt x="1688" y="2238"/>
                    <a:pt x="1697" y="2261"/>
                    <a:pt x="1711" y="2280"/>
                  </a:cubicBezTo>
                  <a:cubicBezTo>
                    <a:pt x="1711" y="2280"/>
                    <a:pt x="1711" y="2280"/>
                    <a:pt x="1711" y="2280"/>
                  </a:cubicBezTo>
                  <a:cubicBezTo>
                    <a:pt x="1717" y="2290"/>
                    <a:pt x="1714" y="2303"/>
                    <a:pt x="1717" y="2312"/>
                  </a:cubicBezTo>
                  <a:cubicBezTo>
                    <a:pt x="1724" y="2327"/>
                    <a:pt x="1734" y="2339"/>
                    <a:pt x="1746" y="2347"/>
                  </a:cubicBezTo>
                  <a:cubicBezTo>
                    <a:pt x="1764" y="2359"/>
                    <a:pt x="1781" y="2370"/>
                    <a:pt x="1798" y="2382"/>
                  </a:cubicBezTo>
                  <a:cubicBezTo>
                    <a:pt x="1820" y="2399"/>
                    <a:pt x="1831" y="2423"/>
                    <a:pt x="1830" y="2456"/>
                  </a:cubicBezTo>
                  <a:cubicBezTo>
                    <a:pt x="1829" y="2481"/>
                    <a:pt x="1825" y="2505"/>
                    <a:pt x="1824" y="2528"/>
                  </a:cubicBezTo>
                  <a:cubicBezTo>
                    <a:pt x="1822" y="2564"/>
                    <a:pt x="1821" y="2599"/>
                    <a:pt x="1814" y="2634"/>
                  </a:cubicBezTo>
                  <a:cubicBezTo>
                    <a:pt x="1802" y="2657"/>
                    <a:pt x="1810" y="2685"/>
                    <a:pt x="1801" y="2709"/>
                  </a:cubicBezTo>
                  <a:cubicBezTo>
                    <a:pt x="1801" y="2709"/>
                    <a:pt x="1801" y="2709"/>
                    <a:pt x="1801" y="2709"/>
                  </a:cubicBezTo>
                  <a:cubicBezTo>
                    <a:pt x="1813" y="2758"/>
                    <a:pt x="1793" y="2799"/>
                    <a:pt x="1778" y="2839"/>
                  </a:cubicBezTo>
                  <a:cubicBezTo>
                    <a:pt x="1770" y="2861"/>
                    <a:pt x="1767" y="2879"/>
                    <a:pt x="1769" y="2899"/>
                  </a:cubicBezTo>
                  <a:cubicBezTo>
                    <a:pt x="1771" y="2911"/>
                    <a:pt x="1769" y="2922"/>
                    <a:pt x="1766" y="2931"/>
                  </a:cubicBezTo>
                  <a:cubicBezTo>
                    <a:pt x="1759" y="2948"/>
                    <a:pt x="1762" y="2966"/>
                    <a:pt x="1755" y="2982"/>
                  </a:cubicBezTo>
                  <a:cubicBezTo>
                    <a:pt x="1753" y="2987"/>
                    <a:pt x="1752" y="2999"/>
                    <a:pt x="1761" y="3000"/>
                  </a:cubicBezTo>
                  <a:cubicBezTo>
                    <a:pt x="1770" y="3001"/>
                    <a:pt x="1767" y="2991"/>
                    <a:pt x="1768" y="2984"/>
                  </a:cubicBezTo>
                  <a:cubicBezTo>
                    <a:pt x="1770" y="2966"/>
                    <a:pt x="1776" y="2962"/>
                    <a:pt x="1787" y="2972"/>
                  </a:cubicBezTo>
                  <a:cubicBezTo>
                    <a:pt x="1787" y="2972"/>
                    <a:pt x="1787" y="2972"/>
                    <a:pt x="1787" y="2972"/>
                  </a:cubicBezTo>
                  <a:cubicBezTo>
                    <a:pt x="1789" y="2985"/>
                    <a:pt x="1781" y="2994"/>
                    <a:pt x="1780" y="3005"/>
                  </a:cubicBezTo>
                  <a:cubicBezTo>
                    <a:pt x="1770" y="3015"/>
                    <a:pt x="1775" y="3031"/>
                    <a:pt x="1771" y="3043"/>
                  </a:cubicBezTo>
                  <a:cubicBezTo>
                    <a:pt x="1768" y="3044"/>
                    <a:pt x="1765" y="3045"/>
                    <a:pt x="1765" y="3039"/>
                  </a:cubicBezTo>
                  <a:cubicBezTo>
                    <a:pt x="1764" y="3032"/>
                    <a:pt x="1762" y="3026"/>
                    <a:pt x="1755" y="3028"/>
                  </a:cubicBezTo>
                  <a:cubicBezTo>
                    <a:pt x="1750" y="3030"/>
                    <a:pt x="1748" y="3036"/>
                    <a:pt x="1748" y="3043"/>
                  </a:cubicBezTo>
                  <a:cubicBezTo>
                    <a:pt x="1748" y="3048"/>
                    <a:pt x="1748" y="3054"/>
                    <a:pt x="1746" y="3059"/>
                  </a:cubicBezTo>
                  <a:cubicBezTo>
                    <a:pt x="1741" y="3070"/>
                    <a:pt x="1733" y="3081"/>
                    <a:pt x="1752" y="3083"/>
                  </a:cubicBezTo>
                  <a:cubicBezTo>
                    <a:pt x="1754" y="3084"/>
                    <a:pt x="1755" y="3088"/>
                    <a:pt x="1754" y="3090"/>
                  </a:cubicBezTo>
                  <a:cubicBezTo>
                    <a:pt x="1749" y="3097"/>
                    <a:pt x="1750" y="3109"/>
                    <a:pt x="1740" y="3110"/>
                  </a:cubicBezTo>
                  <a:cubicBezTo>
                    <a:pt x="1734" y="3111"/>
                    <a:pt x="1728" y="3114"/>
                    <a:pt x="1729" y="3123"/>
                  </a:cubicBezTo>
                  <a:cubicBezTo>
                    <a:pt x="1731" y="3144"/>
                    <a:pt x="1727" y="3167"/>
                    <a:pt x="1741" y="3185"/>
                  </a:cubicBezTo>
                  <a:cubicBezTo>
                    <a:pt x="1740" y="3188"/>
                    <a:pt x="1739" y="3192"/>
                    <a:pt x="1739" y="3194"/>
                  </a:cubicBezTo>
                  <a:cubicBezTo>
                    <a:pt x="1742" y="3199"/>
                    <a:pt x="1744" y="3194"/>
                    <a:pt x="1747" y="3193"/>
                  </a:cubicBezTo>
                  <a:cubicBezTo>
                    <a:pt x="1749" y="3191"/>
                    <a:pt x="1752" y="3190"/>
                    <a:pt x="1754" y="3189"/>
                  </a:cubicBezTo>
                  <a:cubicBezTo>
                    <a:pt x="1761" y="3202"/>
                    <a:pt x="1754" y="3203"/>
                    <a:pt x="1747" y="3202"/>
                  </a:cubicBezTo>
                  <a:cubicBezTo>
                    <a:pt x="1743" y="3202"/>
                    <a:pt x="1740" y="3201"/>
                    <a:pt x="1739" y="3207"/>
                  </a:cubicBezTo>
                  <a:cubicBezTo>
                    <a:pt x="1739" y="3209"/>
                    <a:pt x="1742" y="3213"/>
                    <a:pt x="1743" y="3213"/>
                  </a:cubicBezTo>
                  <a:cubicBezTo>
                    <a:pt x="1754" y="3208"/>
                    <a:pt x="1758" y="3227"/>
                    <a:pt x="1768" y="3227"/>
                  </a:cubicBezTo>
                  <a:cubicBezTo>
                    <a:pt x="1768" y="3227"/>
                    <a:pt x="1768" y="3227"/>
                    <a:pt x="1768" y="3227"/>
                  </a:cubicBezTo>
                  <a:cubicBezTo>
                    <a:pt x="1764" y="3238"/>
                    <a:pt x="1768" y="3246"/>
                    <a:pt x="1776" y="3253"/>
                  </a:cubicBezTo>
                  <a:cubicBezTo>
                    <a:pt x="1781" y="3258"/>
                    <a:pt x="1789" y="3257"/>
                    <a:pt x="1791" y="3262"/>
                  </a:cubicBezTo>
                  <a:cubicBezTo>
                    <a:pt x="1804" y="3288"/>
                    <a:pt x="1829" y="3273"/>
                    <a:pt x="1844" y="3290"/>
                  </a:cubicBezTo>
                  <a:cubicBezTo>
                    <a:pt x="1844" y="3291"/>
                    <a:pt x="1845" y="3289"/>
                    <a:pt x="1846" y="3288"/>
                  </a:cubicBezTo>
                  <a:cubicBezTo>
                    <a:pt x="1846" y="3288"/>
                    <a:pt x="1846" y="3288"/>
                    <a:pt x="1846" y="3288"/>
                  </a:cubicBezTo>
                  <a:cubicBezTo>
                    <a:pt x="1851" y="3289"/>
                    <a:pt x="1857" y="3294"/>
                    <a:pt x="1860" y="3292"/>
                  </a:cubicBezTo>
                  <a:cubicBezTo>
                    <a:pt x="1879" y="3282"/>
                    <a:pt x="1900" y="3285"/>
                    <a:pt x="1921" y="3273"/>
                  </a:cubicBezTo>
                  <a:cubicBezTo>
                    <a:pt x="1879" y="3266"/>
                    <a:pt x="1870" y="3221"/>
                    <a:pt x="1854" y="3185"/>
                  </a:cubicBezTo>
                  <a:cubicBezTo>
                    <a:pt x="1850" y="3176"/>
                    <a:pt x="1855" y="3169"/>
                    <a:pt x="1864" y="3168"/>
                  </a:cubicBezTo>
                  <a:cubicBezTo>
                    <a:pt x="1872" y="3168"/>
                    <a:pt x="1877" y="3163"/>
                    <a:pt x="1878" y="3154"/>
                  </a:cubicBezTo>
                  <a:cubicBezTo>
                    <a:pt x="1879" y="3139"/>
                    <a:pt x="1888" y="3133"/>
                    <a:pt x="1897" y="3125"/>
                  </a:cubicBezTo>
                  <a:cubicBezTo>
                    <a:pt x="1904" y="3118"/>
                    <a:pt x="1919" y="3118"/>
                    <a:pt x="1915" y="3099"/>
                  </a:cubicBezTo>
                  <a:cubicBezTo>
                    <a:pt x="1911" y="3082"/>
                    <a:pt x="1898" y="3092"/>
                    <a:pt x="1889" y="3088"/>
                  </a:cubicBezTo>
                  <a:cubicBezTo>
                    <a:pt x="1889" y="3088"/>
                    <a:pt x="1889" y="3088"/>
                    <a:pt x="1889" y="3088"/>
                  </a:cubicBezTo>
                  <a:cubicBezTo>
                    <a:pt x="1875" y="3070"/>
                    <a:pt x="1876" y="3052"/>
                    <a:pt x="1894" y="3050"/>
                  </a:cubicBezTo>
                  <a:cubicBezTo>
                    <a:pt x="1923" y="3046"/>
                    <a:pt x="1925" y="3015"/>
                    <a:pt x="1931" y="2995"/>
                  </a:cubicBezTo>
                  <a:cubicBezTo>
                    <a:pt x="1935" y="2981"/>
                    <a:pt x="1934" y="2983"/>
                    <a:pt x="1941" y="2990"/>
                  </a:cubicBezTo>
                  <a:cubicBezTo>
                    <a:pt x="1944" y="2992"/>
                    <a:pt x="1947" y="2994"/>
                    <a:pt x="1950" y="2990"/>
                  </a:cubicBezTo>
                  <a:cubicBezTo>
                    <a:pt x="1953" y="2986"/>
                    <a:pt x="1953" y="2981"/>
                    <a:pt x="1951" y="2977"/>
                  </a:cubicBezTo>
                  <a:cubicBezTo>
                    <a:pt x="1949" y="2972"/>
                    <a:pt x="1946" y="2975"/>
                    <a:pt x="1943" y="2977"/>
                  </a:cubicBezTo>
                  <a:cubicBezTo>
                    <a:pt x="1936" y="2982"/>
                    <a:pt x="1928" y="2978"/>
                    <a:pt x="1927" y="2971"/>
                  </a:cubicBezTo>
                  <a:cubicBezTo>
                    <a:pt x="1926" y="2962"/>
                    <a:pt x="1919" y="2948"/>
                    <a:pt x="1932" y="2943"/>
                  </a:cubicBezTo>
                  <a:cubicBezTo>
                    <a:pt x="1945" y="2952"/>
                    <a:pt x="1958" y="2955"/>
                    <a:pt x="1972" y="2947"/>
                  </a:cubicBezTo>
                  <a:cubicBezTo>
                    <a:pt x="1985" y="2942"/>
                    <a:pt x="1984" y="2925"/>
                    <a:pt x="1988" y="2912"/>
                  </a:cubicBezTo>
                  <a:cubicBezTo>
                    <a:pt x="1988" y="2912"/>
                    <a:pt x="1988" y="2912"/>
                    <a:pt x="1988" y="2912"/>
                  </a:cubicBezTo>
                  <a:cubicBezTo>
                    <a:pt x="1988" y="2912"/>
                    <a:pt x="1988" y="2912"/>
                    <a:pt x="1988" y="2912"/>
                  </a:cubicBezTo>
                  <a:cubicBezTo>
                    <a:pt x="1993" y="2909"/>
                    <a:pt x="1998" y="2906"/>
                    <a:pt x="2004" y="2904"/>
                  </a:cubicBezTo>
                  <a:cubicBezTo>
                    <a:pt x="2021" y="2900"/>
                    <a:pt x="2037" y="2894"/>
                    <a:pt x="2053" y="2888"/>
                  </a:cubicBezTo>
                  <a:cubicBezTo>
                    <a:pt x="2067" y="2883"/>
                    <a:pt x="2072" y="2867"/>
                    <a:pt x="2081" y="2854"/>
                  </a:cubicBezTo>
                  <a:cubicBezTo>
                    <a:pt x="2086" y="2847"/>
                    <a:pt x="2084" y="2836"/>
                    <a:pt x="2077" y="2829"/>
                  </a:cubicBezTo>
                  <a:cubicBezTo>
                    <a:pt x="2074" y="2827"/>
                    <a:pt x="2076" y="2824"/>
                    <a:pt x="2078" y="2822"/>
                  </a:cubicBezTo>
                  <a:cubicBezTo>
                    <a:pt x="2086" y="2812"/>
                    <a:pt x="2094" y="2800"/>
                    <a:pt x="2108" y="2801"/>
                  </a:cubicBezTo>
                  <a:cubicBezTo>
                    <a:pt x="2130" y="2804"/>
                    <a:pt x="2159" y="2771"/>
                    <a:pt x="2162" y="2743"/>
                  </a:cubicBezTo>
                  <a:cubicBezTo>
                    <a:pt x="2162" y="2743"/>
                    <a:pt x="2162" y="2743"/>
                    <a:pt x="2162" y="2743"/>
                  </a:cubicBezTo>
                  <a:cubicBezTo>
                    <a:pt x="2165" y="2743"/>
                    <a:pt x="2167" y="2742"/>
                    <a:pt x="2168" y="2738"/>
                  </a:cubicBezTo>
                  <a:cubicBezTo>
                    <a:pt x="2182" y="2726"/>
                    <a:pt x="2198" y="2717"/>
                    <a:pt x="2202" y="2693"/>
                  </a:cubicBezTo>
                  <a:cubicBezTo>
                    <a:pt x="2202" y="2693"/>
                    <a:pt x="2202" y="2693"/>
                    <a:pt x="2202" y="2693"/>
                  </a:cubicBezTo>
                  <a:cubicBezTo>
                    <a:pt x="2208" y="2683"/>
                    <a:pt x="2211" y="2670"/>
                    <a:pt x="2219" y="2663"/>
                  </a:cubicBezTo>
                  <a:cubicBezTo>
                    <a:pt x="2231" y="2653"/>
                    <a:pt x="2236" y="2639"/>
                    <a:pt x="2234" y="2622"/>
                  </a:cubicBezTo>
                  <a:cubicBezTo>
                    <a:pt x="2231" y="2596"/>
                    <a:pt x="2235" y="2576"/>
                    <a:pt x="2253" y="2561"/>
                  </a:cubicBezTo>
                  <a:cubicBezTo>
                    <a:pt x="2263" y="2553"/>
                    <a:pt x="2271" y="2543"/>
                    <a:pt x="2282" y="2542"/>
                  </a:cubicBezTo>
                  <a:cubicBezTo>
                    <a:pt x="2289" y="2542"/>
                    <a:pt x="2294" y="2537"/>
                    <a:pt x="2299" y="2531"/>
                  </a:cubicBezTo>
                  <a:cubicBezTo>
                    <a:pt x="2306" y="2521"/>
                    <a:pt x="2313" y="2517"/>
                    <a:pt x="2324" y="2521"/>
                  </a:cubicBezTo>
                  <a:cubicBezTo>
                    <a:pt x="2341" y="2526"/>
                    <a:pt x="2375" y="2510"/>
                    <a:pt x="2376" y="2495"/>
                  </a:cubicBezTo>
                  <a:cubicBezTo>
                    <a:pt x="2379" y="2464"/>
                    <a:pt x="2401" y="2444"/>
                    <a:pt x="2406" y="2412"/>
                  </a:cubicBezTo>
                  <a:cubicBezTo>
                    <a:pt x="2409" y="2388"/>
                    <a:pt x="2413" y="2364"/>
                    <a:pt x="2412" y="2340"/>
                  </a:cubicBezTo>
                  <a:cubicBezTo>
                    <a:pt x="2411" y="2322"/>
                    <a:pt x="2407" y="2301"/>
                    <a:pt x="2418" y="2288"/>
                  </a:cubicBezTo>
                  <a:cubicBezTo>
                    <a:pt x="2440" y="2262"/>
                    <a:pt x="2455" y="2229"/>
                    <a:pt x="2476" y="2202"/>
                  </a:cubicBezTo>
                  <a:cubicBezTo>
                    <a:pt x="2492" y="2182"/>
                    <a:pt x="2498" y="2155"/>
                    <a:pt x="2487" y="2126"/>
                  </a:cubicBezTo>
                  <a:close/>
                  <a:moveTo>
                    <a:pt x="1527" y="926"/>
                  </a:moveTo>
                  <a:cubicBezTo>
                    <a:pt x="1526" y="935"/>
                    <a:pt x="1524" y="942"/>
                    <a:pt x="1528" y="950"/>
                  </a:cubicBezTo>
                  <a:cubicBezTo>
                    <a:pt x="1534" y="962"/>
                    <a:pt x="1529" y="971"/>
                    <a:pt x="1523" y="979"/>
                  </a:cubicBezTo>
                  <a:cubicBezTo>
                    <a:pt x="1515" y="991"/>
                    <a:pt x="1508" y="988"/>
                    <a:pt x="1503" y="974"/>
                  </a:cubicBezTo>
                  <a:cubicBezTo>
                    <a:pt x="1496" y="955"/>
                    <a:pt x="1501" y="937"/>
                    <a:pt x="1507" y="920"/>
                  </a:cubicBezTo>
                  <a:cubicBezTo>
                    <a:pt x="1509" y="919"/>
                    <a:pt x="1510" y="918"/>
                    <a:pt x="1512" y="917"/>
                  </a:cubicBezTo>
                  <a:cubicBezTo>
                    <a:pt x="1514" y="915"/>
                    <a:pt x="1515" y="912"/>
                    <a:pt x="1516" y="909"/>
                  </a:cubicBezTo>
                  <a:cubicBezTo>
                    <a:pt x="1524" y="892"/>
                    <a:pt x="1538" y="888"/>
                    <a:pt x="1550" y="900"/>
                  </a:cubicBezTo>
                  <a:cubicBezTo>
                    <a:pt x="1542" y="908"/>
                    <a:pt x="1530" y="910"/>
                    <a:pt x="1527" y="926"/>
                  </a:cubicBezTo>
                  <a:close/>
                  <a:moveTo>
                    <a:pt x="1628" y="976"/>
                  </a:moveTo>
                  <a:cubicBezTo>
                    <a:pt x="1624" y="978"/>
                    <a:pt x="1616" y="976"/>
                    <a:pt x="1618" y="987"/>
                  </a:cubicBezTo>
                  <a:cubicBezTo>
                    <a:pt x="1618" y="987"/>
                    <a:pt x="1618" y="987"/>
                    <a:pt x="1618" y="987"/>
                  </a:cubicBezTo>
                  <a:cubicBezTo>
                    <a:pt x="1615" y="988"/>
                    <a:pt x="1613" y="991"/>
                    <a:pt x="1610" y="991"/>
                  </a:cubicBezTo>
                  <a:cubicBezTo>
                    <a:pt x="1604" y="991"/>
                    <a:pt x="1596" y="995"/>
                    <a:pt x="1594" y="986"/>
                  </a:cubicBezTo>
                  <a:cubicBezTo>
                    <a:pt x="1592" y="977"/>
                    <a:pt x="1602" y="977"/>
                    <a:pt x="1606" y="974"/>
                  </a:cubicBezTo>
                  <a:cubicBezTo>
                    <a:pt x="1624" y="962"/>
                    <a:pt x="1644" y="965"/>
                    <a:pt x="1663" y="958"/>
                  </a:cubicBezTo>
                  <a:cubicBezTo>
                    <a:pt x="1652" y="966"/>
                    <a:pt x="1640" y="972"/>
                    <a:pt x="1628" y="976"/>
                  </a:cubicBezTo>
                  <a:close/>
                  <a:moveTo>
                    <a:pt x="1596" y="885"/>
                  </a:moveTo>
                  <a:cubicBezTo>
                    <a:pt x="1605" y="889"/>
                    <a:pt x="1611" y="894"/>
                    <a:pt x="1620" y="885"/>
                  </a:cubicBezTo>
                  <a:cubicBezTo>
                    <a:pt x="1623" y="881"/>
                    <a:pt x="1628" y="884"/>
                    <a:pt x="1631" y="888"/>
                  </a:cubicBezTo>
                  <a:cubicBezTo>
                    <a:pt x="1637" y="896"/>
                    <a:pt x="1643" y="904"/>
                    <a:pt x="1649" y="912"/>
                  </a:cubicBezTo>
                  <a:cubicBezTo>
                    <a:pt x="1617" y="905"/>
                    <a:pt x="1617" y="905"/>
                    <a:pt x="1607" y="938"/>
                  </a:cubicBezTo>
                  <a:cubicBezTo>
                    <a:pt x="1607" y="940"/>
                    <a:pt x="1606" y="940"/>
                    <a:pt x="1604" y="939"/>
                  </a:cubicBezTo>
                  <a:cubicBezTo>
                    <a:pt x="1598" y="929"/>
                    <a:pt x="1589" y="921"/>
                    <a:pt x="1587" y="907"/>
                  </a:cubicBezTo>
                  <a:cubicBezTo>
                    <a:pt x="1584" y="896"/>
                    <a:pt x="1577" y="890"/>
                    <a:pt x="1567" y="895"/>
                  </a:cubicBezTo>
                  <a:cubicBezTo>
                    <a:pt x="1574" y="877"/>
                    <a:pt x="1586" y="881"/>
                    <a:pt x="1596" y="885"/>
                  </a:cubicBezTo>
                  <a:close/>
                  <a:moveTo>
                    <a:pt x="1438" y="852"/>
                  </a:moveTo>
                  <a:cubicBezTo>
                    <a:pt x="1462" y="842"/>
                    <a:pt x="1482" y="818"/>
                    <a:pt x="1508" y="816"/>
                  </a:cubicBezTo>
                  <a:cubicBezTo>
                    <a:pt x="1518" y="815"/>
                    <a:pt x="1526" y="818"/>
                    <a:pt x="1531" y="828"/>
                  </a:cubicBezTo>
                  <a:cubicBezTo>
                    <a:pt x="1537" y="843"/>
                    <a:pt x="1554" y="840"/>
                    <a:pt x="1559" y="855"/>
                  </a:cubicBezTo>
                  <a:cubicBezTo>
                    <a:pt x="1560" y="859"/>
                    <a:pt x="1564" y="862"/>
                    <a:pt x="1561" y="866"/>
                  </a:cubicBezTo>
                  <a:cubicBezTo>
                    <a:pt x="1560" y="869"/>
                    <a:pt x="1557" y="869"/>
                    <a:pt x="1554" y="868"/>
                  </a:cubicBezTo>
                  <a:cubicBezTo>
                    <a:pt x="1544" y="865"/>
                    <a:pt x="1534" y="866"/>
                    <a:pt x="1525" y="872"/>
                  </a:cubicBezTo>
                  <a:cubicBezTo>
                    <a:pt x="1514" y="879"/>
                    <a:pt x="1506" y="869"/>
                    <a:pt x="1498" y="862"/>
                  </a:cubicBezTo>
                  <a:cubicBezTo>
                    <a:pt x="1489" y="854"/>
                    <a:pt x="1482" y="856"/>
                    <a:pt x="1473" y="861"/>
                  </a:cubicBezTo>
                  <a:cubicBezTo>
                    <a:pt x="1463" y="868"/>
                    <a:pt x="1452" y="867"/>
                    <a:pt x="1441" y="864"/>
                  </a:cubicBezTo>
                  <a:cubicBezTo>
                    <a:pt x="1437" y="863"/>
                    <a:pt x="1430" y="855"/>
                    <a:pt x="1438" y="852"/>
                  </a:cubicBezTo>
                  <a:close/>
                  <a:moveTo>
                    <a:pt x="1856" y="342"/>
                  </a:moveTo>
                  <a:cubicBezTo>
                    <a:pt x="1856" y="342"/>
                    <a:pt x="1856" y="342"/>
                    <a:pt x="1856" y="342"/>
                  </a:cubicBezTo>
                  <a:cubicBezTo>
                    <a:pt x="1856" y="342"/>
                    <a:pt x="1856" y="342"/>
                    <a:pt x="1856" y="342"/>
                  </a:cubicBezTo>
                  <a:cubicBezTo>
                    <a:pt x="1856" y="342"/>
                    <a:pt x="1856" y="342"/>
                    <a:pt x="1856" y="342"/>
                  </a:cubicBezTo>
                  <a:close/>
                  <a:moveTo>
                    <a:pt x="1650" y="240"/>
                  </a:moveTo>
                  <a:cubicBezTo>
                    <a:pt x="1650" y="240"/>
                    <a:pt x="1650" y="240"/>
                    <a:pt x="1650" y="240"/>
                  </a:cubicBezTo>
                  <a:cubicBezTo>
                    <a:pt x="1650" y="240"/>
                    <a:pt x="1650" y="240"/>
                    <a:pt x="1650" y="240"/>
                  </a:cubicBezTo>
                  <a:cubicBezTo>
                    <a:pt x="1650" y="240"/>
                    <a:pt x="1650" y="240"/>
                    <a:pt x="1650" y="240"/>
                  </a:cubicBezTo>
                  <a:cubicBezTo>
                    <a:pt x="1650" y="240"/>
                    <a:pt x="1650" y="240"/>
                    <a:pt x="1649" y="240"/>
                  </a:cubicBezTo>
                  <a:cubicBezTo>
                    <a:pt x="1649" y="240"/>
                    <a:pt x="1649" y="240"/>
                    <a:pt x="1649" y="240"/>
                  </a:cubicBezTo>
                  <a:cubicBezTo>
                    <a:pt x="1649" y="240"/>
                    <a:pt x="1650" y="240"/>
                    <a:pt x="1650" y="240"/>
                  </a:cubicBezTo>
                  <a:close/>
                  <a:moveTo>
                    <a:pt x="1598" y="259"/>
                  </a:moveTo>
                  <a:cubicBezTo>
                    <a:pt x="1598" y="259"/>
                    <a:pt x="1599" y="259"/>
                    <a:pt x="1599" y="259"/>
                  </a:cubicBezTo>
                  <a:cubicBezTo>
                    <a:pt x="1599" y="259"/>
                    <a:pt x="1598" y="259"/>
                    <a:pt x="1598" y="259"/>
                  </a:cubicBezTo>
                  <a:cubicBezTo>
                    <a:pt x="1598" y="259"/>
                    <a:pt x="1598" y="259"/>
                    <a:pt x="1598" y="259"/>
                  </a:cubicBezTo>
                  <a:close/>
                  <a:moveTo>
                    <a:pt x="1328" y="236"/>
                  </a:moveTo>
                  <a:cubicBezTo>
                    <a:pt x="1328" y="236"/>
                    <a:pt x="1328" y="236"/>
                    <a:pt x="1328" y="236"/>
                  </a:cubicBezTo>
                  <a:cubicBezTo>
                    <a:pt x="1328" y="236"/>
                    <a:pt x="1328" y="236"/>
                    <a:pt x="1328" y="236"/>
                  </a:cubicBezTo>
                  <a:close/>
                  <a:moveTo>
                    <a:pt x="1325" y="1317"/>
                  </a:moveTo>
                  <a:cubicBezTo>
                    <a:pt x="1323" y="1315"/>
                    <a:pt x="1322" y="1313"/>
                    <a:pt x="1322" y="1311"/>
                  </a:cubicBezTo>
                  <a:cubicBezTo>
                    <a:pt x="1323" y="1313"/>
                    <a:pt x="1324" y="1315"/>
                    <a:pt x="1325" y="1317"/>
                  </a:cubicBezTo>
                  <a:close/>
                  <a:moveTo>
                    <a:pt x="1322" y="1333"/>
                  </a:moveTo>
                  <a:cubicBezTo>
                    <a:pt x="1321" y="1333"/>
                    <a:pt x="1321" y="1332"/>
                    <a:pt x="1321" y="1331"/>
                  </a:cubicBezTo>
                  <a:cubicBezTo>
                    <a:pt x="1321" y="1332"/>
                    <a:pt x="1321" y="1332"/>
                    <a:pt x="1322" y="1333"/>
                  </a:cubicBezTo>
                  <a:close/>
                  <a:moveTo>
                    <a:pt x="509" y="557"/>
                  </a:moveTo>
                  <a:cubicBezTo>
                    <a:pt x="511" y="558"/>
                    <a:pt x="514" y="558"/>
                    <a:pt x="516" y="558"/>
                  </a:cubicBezTo>
                  <a:cubicBezTo>
                    <a:pt x="514" y="559"/>
                    <a:pt x="512" y="558"/>
                    <a:pt x="509" y="557"/>
                  </a:cubicBezTo>
                  <a:close/>
                  <a:moveTo>
                    <a:pt x="1694" y="1457"/>
                  </a:moveTo>
                  <a:cubicBezTo>
                    <a:pt x="1689" y="1447"/>
                    <a:pt x="1682" y="1442"/>
                    <a:pt x="1673" y="1440"/>
                  </a:cubicBezTo>
                  <a:cubicBezTo>
                    <a:pt x="1665" y="1439"/>
                    <a:pt x="1656" y="1437"/>
                    <a:pt x="1649" y="1432"/>
                  </a:cubicBezTo>
                  <a:cubicBezTo>
                    <a:pt x="1632" y="1420"/>
                    <a:pt x="1614" y="1424"/>
                    <a:pt x="1597" y="1428"/>
                  </a:cubicBezTo>
                  <a:cubicBezTo>
                    <a:pt x="1588" y="1430"/>
                    <a:pt x="1578" y="1431"/>
                    <a:pt x="1571" y="1439"/>
                  </a:cubicBezTo>
                  <a:cubicBezTo>
                    <a:pt x="1567" y="1442"/>
                    <a:pt x="1563" y="1446"/>
                    <a:pt x="1565" y="1452"/>
                  </a:cubicBezTo>
                  <a:cubicBezTo>
                    <a:pt x="1568" y="1461"/>
                    <a:pt x="1572" y="1452"/>
                    <a:pt x="1575" y="1452"/>
                  </a:cubicBezTo>
                  <a:cubicBezTo>
                    <a:pt x="1580" y="1451"/>
                    <a:pt x="1584" y="1445"/>
                    <a:pt x="1588" y="1453"/>
                  </a:cubicBezTo>
                  <a:cubicBezTo>
                    <a:pt x="1599" y="1470"/>
                    <a:pt x="1608" y="1470"/>
                    <a:pt x="1623" y="1454"/>
                  </a:cubicBezTo>
                  <a:cubicBezTo>
                    <a:pt x="1627" y="1449"/>
                    <a:pt x="1631" y="1450"/>
                    <a:pt x="1635" y="1452"/>
                  </a:cubicBezTo>
                  <a:cubicBezTo>
                    <a:pt x="1662" y="1463"/>
                    <a:pt x="1672" y="1471"/>
                    <a:pt x="1692" y="1502"/>
                  </a:cubicBezTo>
                  <a:cubicBezTo>
                    <a:pt x="1693" y="1503"/>
                    <a:pt x="1694" y="1504"/>
                    <a:pt x="1695" y="1504"/>
                  </a:cubicBezTo>
                  <a:cubicBezTo>
                    <a:pt x="1714" y="1493"/>
                    <a:pt x="1734" y="1511"/>
                    <a:pt x="1755" y="1496"/>
                  </a:cubicBezTo>
                  <a:cubicBezTo>
                    <a:pt x="1747" y="1491"/>
                    <a:pt x="1740" y="1487"/>
                    <a:pt x="1734" y="1482"/>
                  </a:cubicBezTo>
                  <a:cubicBezTo>
                    <a:pt x="1721" y="1472"/>
                    <a:pt x="1704" y="1473"/>
                    <a:pt x="1694" y="1457"/>
                  </a:cubicBezTo>
                  <a:close/>
                  <a:moveTo>
                    <a:pt x="849" y="175"/>
                  </a:moveTo>
                  <a:cubicBezTo>
                    <a:pt x="866" y="172"/>
                    <a:pt x="884" y="180"/>
                    <a:pt x="900" y="176"/>
                  </a:cubicBezTo>
                  <a:cubicBezTo>
                    <a:pt x="917" y="171"/>
                    <a:pt x="931" y="159"/>
                    <a:pt x="950" y="164"/>
                  </a:cubicBezTo>
                  <a:cubicBezTo>
                    <a:pt x="961" y="167"/>
                    <a:pt x="976" y="157"/>
                    <a:pt x="981" y="138"/>
                  </a:cubicBezTo>
                  <a:cubicBezTo>
                    <a:pt x="969" y="130"/>
                    <a:pt x="956" y="135"/>
                    <a:pt x="944" y="140"/>
                  </a:cubicBezTo>
                  <a:cubicBezTo>
                    <a:pt x="932" y="139"/>
                    <a:pt x="919" y="137"/>
                    <a:pt x="908" y="144"/>
                  </a:cubicBezTo>
                  <a:cubicBezTo>
                    <a:pt x="908" y="144"/>
                    <a:pt x="908" y="144"/>
                    <a:pt x="908" y="144"/>
                  </a:cubicBezTo>
                  <a:cubicBezTo>
                    <a:pt x="908" y="144"/>
                    <a:pt x="908" y="144"/>
                    <a:pt x="908" y="144"/>
                  </a:cubicBezTo>
                  <a:cubicBezTo>
                    <a:pt x="888" y="147"/>
                    <a:pt x="870" y="162"/>
                    <a:pt x="850" y="163"/>
                  </a:cubicBezTo>
                  <a:cubicBezTo>
                    <a:pt x="848" y="163"/>
                    <a:pt x="844" y="165"/>
                    <a:pt x="844" y="169"/>
                  </a:cubicBezTo>
                  <a:cubicBezTo>
                    <a:pt x="844" y="174"/>
                    <a:pt x="847" y="175"/>
                    <a:pt x="849" y="175"/>
                  </a:cubicBezTo>
                  <a:close/>
                  <a:moveTo>
                    <a:pt x="1554" y="407"/>
                  </a:moveTo>
                  <a:cubicBezTo>
                    <a:pt x="1555" y="407"/>
                    <a:pt x="1555" y="407"/>
                    <a:pt x="1555" y="407"/>
                  </a:cubicBezTo>
                  <a:cubicBezTo>
                    <a:pt x="1555" y="407"/>
                    <a:pt x="1555" y="407"/>
                    <a:pt x="1554" y="407"/>
                  </a:cubicBezTo>
                  <a:cubicBezTo>
                    <a:pt x="1555" y="407"/>
                    <a:pt x="1555" y="407"/>
                    <a:pt x="1555" y="407"/>
                  </a:cubicBezTo>
                  <a:cubicBezTo>
                    <a:pt x="1555" y="407"/>
                    <a:pt x="1554" y="407"/>
                    <a:pt x="1554" y="407"/>
                  </a:cubicBezTo>
                  <a:cubicBezTo>
                    <a:pt x="1554" y="407"/>
                    <a:pt x="1554" y="407"/>
                    <a:pt x="1554" y="407"/>
                  </a:cubicBezTo>
                  <a:cubicBezTo>
                    <a:pt x="1554" y="407"/>
                    <a:pt x="1554" y="407"/>
                    <a:pt x="1554" y="407"/>
                  </a:cubicBezTo>
                  <a:close/>
                  <a:moveTo>
                    <a:pt x="803" y="269"/>
                  </a:moveTo>
                  <a:cubicBezTo>
                    <a:pt x="811" y="272"/>
                    <a:pt x="820" y="272"/>
                    <a:pt x="826" y="278"/>
                  </a:cubicBezTo>
                  <a:cubicBezTo>
                    <a:pt x="837" y="290"/>
                    <a:pt x="848" y="291"/>
                    <a:pt x="860" y="284"/>
                  </a:cubicBezTo>
                  <a:cubicBezTo>
                    <a:pt x="872" y="279"/>
                    <a:pt x="885" y="287"/>
                    <a:pt x="896" y="269"/>
                  </a:cubicBezTo>
                  <a:cubicBezTo>
                    <a:pt x="902" y="258"/>
                    <a:pt x="917" y="251"/>
                    <a:pt x="930" y="249"/>
                  </a:cubicBezTo>
                  <a:cubicBezTo>
                    <a:pt x="929" y="261"/>
                    <a:pt x="920" y="264"/>
                    <a:pt x="916" y="273"/>
                  </a:cubicBezTo>
                  <a:cubicBezTo>
                    <a:pt x="929" y="282"/>
                    <a:pt x="943" y="282"/>
                    <a:pt x="957" y="284"/>
                  </a:cubicBezTo>
                  <a:cubicBezTo>
                    <a:pt x="951" y="285"/>
                    <a:pt x="946" y="286"/>
                    <a:pt x="940" y="286"/>
                  </a:cubicBezTo>
                  <a:cubicBezTo>
                    <a:pt x="937" y="287"/>
                    <a:pt x="933" y="286"/>
                    <a:pt x="932" y="291"/>
                  </a:cubicBezTo>
                  <a:cubicBezTo>
                    <a:pt x="932" y="298"/>
                    <a:pt x="937" y="297"/>
                    <a:pt x="941" y="298"/>
                  </a:cubicBezTo>
                  <a:cubicBezTo>
                    <a:pt x="956" y="302"/>
                    <a:pt x="972" y="304"/>
                    <a:pt x="988" y="301"/>
                  </a:cubicBezTo>
                  <a:cubicBezTo>
                    <a:pt x="1006" y="297"/>
                    <a:pt x="1024" y="298"/>
                    <a:pt x="1041" y="306"/>
                  </a:cubicBezTo>
                  <a:cubicBezTo>
                    <a:pt x="1037" y="307"/>
                    <a:pt x="1032" y="307"/>
                    <a:pt x="1028" y="307"/>
                  </a:cubicBezTo>
                  <a:cubicBezTo>
                    <a:pt x="1004" y="307"/>
                    <a:pt x="980" y="304"/>
                    <a:pt x="956" y="311"/>
                  </a:cubicBezTo>
                  <a:cubicBezTo>
                    <a:pt x="953" y="311"/>
                    <a:pt x="950" y="311"/>
                    <a:pt x="949" y="315"/>
                  </a:cubicBezTo>
                  <a:cubicBezTo>
                    <a:pt x="948" y="320"/>
                    <a:pt x="952" y="322"/>
                    <a:pt x="955" y="324"/>
                  </a:cubicBezTo>
                  <a:cubicBezTo>
                    <a:pt x="965" y="330"/>
                    <a:pt x="976" y="333"/>
                    <a:pt x="988" y="333"/>
                  </a:cubicBezTo>
                  <a:cubicBezTo>
                    <a:pt x="1000" y="332"/>
                    <a:pt x="1013" y="327"/>
                    <a:pt x="1021" y="345"/>
                  </a:cubicBezTo>
                  <a:cubicBezTo>
                    <a:pt x="1022" y="348"/>
                    <a:pt x="1028" y="349"/>
                    <a:pt x="1032" y="349"/>
                  </a:cubicBezTo>
                  <a:cubicBezTo>
                    <a:pt x="1058" y="348"/>
                    <a:pt x="1084" y="348"/>
                    <a:pt x="1110" y="343"/>
                  </a:cubicBezTo>
                  <a:cubicBezTo>
                    <a:pt x="1130" y="339"/>
                    <a:pt x="1149" y="321"/>
                    <a:pt x="1169" y="334"/>
                  </a:cubicBezTo>
                  <a:cubicBezTo>
                    <a:pt x="1182" y="343"/>
                    <a:pt x="1196" y="340"/>
                    <a:pt x="1209" y="343"/>
                  </a:cubicBezTo>
                  <a:cubicBezTo>
                    <a:pt x="1216" y="344"/>
                    <a:pt x="1225" y="337"/>
                    <a:pt x="1230" y="343"/>
                  </a:cubicBezTo>
                  <a:cubicBezTo>
                    <a:pt x="1240" y="354"/>
                    <a:pt x="1239" y="341"/>
                    <a:pt x="1243" y="336"/>
                  </a:cubicBezTo>
                  <a:cubicBezTo>
                    <a:pt x="1247" y="330"/>
                    <a:pt x="1256" y="328"/>
                    <a:pt x="1256" y="317"/>
                  </a:cubicBezTo>
                  <a:cubicBezTo>
                    <a:pt x="1256" y="309"/>
                    <a:pt x="1252" y="308"/>
                    <a:pt x="1247" y="308"/>
                  </a:cubicBezTo>
                  <a:cubicBezTo>
                    <a:pt x="1231" y="308"/>
                    <a:pt x="1217" y="296"/>
                    <a:pt x="1201" y="294"/>
                  </a:cubicBezTo>
                  <a:cubicBezTo>
                    <a:pt x="1197" y="294"/>
                    <a:pt x="1192" y="292"/>
                    <a:pt x="1192" y="287"/>
                  </a:cubicBezTo>
                  <a:cubicBezTo>
                    <a:pt x="1192" y="270"/>
                    <a:pt x="1180" y="267"/>
                    <a:pt x="1174" y="257"/>
                  </a:cubicBezTo>
                  <a:cubicBezTo>
                    <a:pt x="1171" y="241"/>
                    <a:pt x="1186" y="241"/>
                    <a:pt x="1189" y="228"/>
                  </a:cubicBezTo>
                  <a:cubicBezTo>
                    <a:pt x="1172" y="226"/>
                    <a:pt x="1156" y="214"/>
                    <a:pt x="1142" y="234"/>
                  </a:cubicBezTo>
                  <a:cubicBezTo>
                    <a:pt x="1139" y="238"/>
                    <a:pt x="1135" y="237"/>
                    <a:pt x="1131" y="236"/>
                  </a:cubicBezTo>
                  <a:cubicBezTo>
                    <a:pt x="1117" y="233"/>
                    <a:pt x="1115" y="239"/>
                    <a:pt x="1122" y="253"/>
                  </a:cubicBezTo>
                  <a:cubicBezTo>
                    <a:pt x="1124" y="257"/>
                    <a:pt x="1126" y="261"/>
                    <a:pt x="1128" y="265"/>
                  </a:cubicBezTo>
                  <a:cubicBezTo>
                    <a:pt x="1128" y="265"/>
                    <a:pt x="1128" y="265"/>
                    <a:pt x="1128" y="265"/>
                  </a:cubicBezTo>
                  <a:cubicBezTo>
                    <a:pt x="1126" y="277"/>
                    <a:pt x="1123" y="267"/>
                    <a:pt x="1120" y="266"/>
                  </a:cubicBezTo>
                  <a:cubicBezTo>
                    <a:pt x="1112" y="264"/>
                    <a:pt x="1116" y="248"/>
                    <a:pt x="1106" y="249"/>
                  </a:cubicBezTo>
                  <a:cubicBezTo>
                    <a:pt x="1094" y="250"/>
                    <a:pt x="1081" y="226"/>
                    <a:pt x="1071" y="252"/>
                  </a:cubicBezTo>
                  <a:cubicBezTo>
                    <a:pt x="1071" y="253"/>
                    <a:pt x="1067" y="253"/>
                    <a:pt x="1066" y="252"/>
                  </a:cubicBezTo>
                  <a:cubicBezTo>
                    <a:pt x="1047" y="235"/>
                    <a:pt x="1022" y="254"/>
                    <a:pt x="1003" y="233"/>
                  </a:cubicBezTo>
                  <a:cubicBezTo>
                    <a:pt x="1002" y="231"/>
                    <a:pt x="997" y="234"/>
                    <a:pt x="994" y="234"/>
                  </a:cubicBezTo>
                  <a:cubicBezTo>
                    <a:pt x="991" y="234"/>
                    <a:pt x="989" y="236"/>
                    <a:pt x="985" y="233"/>
                  </a:cubicBezTo>
                  <a:cubicBezTo>
                    <a:pt x="969" y="218"/>
                    <a:pt x="950" y="209"/>
                    <a:pt x="929" y="213"/>
                  </a:cubicBezTo>
                  <a:cubicBezTo>
                    <a:pt x="915" y="215"/>
                    <a:pt x="901" y="215"/>
                    <a:pt x="887" y="210"/>
                  </a:cubicBezTo>
                  <a:cubicBezTo>
                    <a:pt x="867" y="203"/>
                    <a:pt x="846" y="208"/>
                    <a:pt x="825" y="208"/>
                  </a:cubicBezTo>
                  <a:cubicBezTo>
                    <a:pt x="820" y="208"/>
                    <a:pt x="813" y="212"/>
                    <a:pt x="817" y="219"/>
                  </a:cubicBezTo>
                  <a:cubicBezTo>
                    <a:pt x="823" y="229"/>
                    <a:pt x="817" y="232"/>
                    <a:pt x="813" y="237"/>
                  </a:cubicBezTo>
                  <a:cubicBezTo>
                    <a:pt x="809" y="244"/>
                    <a:pt x="804" y="251"/>
                    <a:pt x="799" y="257"/>
                  </a:cubicBezTo>
                  <a:cubicBezTo>
                    <a:pt x="792" y="265"/>
                    <a:pt x="796" y="267"/>
                    <a:pt x="803" y="269"/>
                  </a:cubicBezTo>
                  <a:close/>
                  <a:moveTo>
                    <a:pt x="1526" y="444"/>
                  </a:moveTo>
                  <a:cubicBezTo>
                    <a:pt x="1525" y="452"/>
                    <a:pt x="1523" y="457"/>
                    <a:pt x="1516" y="458"/>
                  </a:cubicBezTo>
                  <a:cubicBezTo>
                    <a:pt x="1513" y="458"/>
                    <a:pt x="1511" y="462"/>
                    <a:pt x="1511" y="465"/>
                  </a:cubicBezTo>
                  <a:cubicBezTo>
                    <a:pt x="1512" y="472"/>
                    <a:pt x="1516" y="469"/>
                    <a:pt x="1519" y="469"/>
                  </a:cubicBezTo>
                  <a:cubicBezTo>
                    <a:pt x="1525" y="467"/>
                    <a:pt x="1533" y="462"/>
                    <a:pt x="1536" y="469"/>
                  </a:cubicBezTo>
                  <a:cubicBezTo>
                    <a:pt x="1546" y="485"/>
                    <a:pt x="1556" y="479"/>
                    <a:pt x="1566" y="470"/>
                  </a:cubicBezTo>
                  <a:cubicBezTo>
                    <a:pt x="1578" y="460"/>
                    <a:pt x="1589" y="458"/>
                    <a:pt x="1603" y="464"/>
                  </a:cubicBezTo>
                  <a:cubicBezTo>
                    <a:pt x="1628" y="475"/>
                    <a:pt x="1629" y="472"/>
                    <a:pt x="1638" y="460"/>
                  </a:cubicBezTo>
                  <a:cubicBezTo>
                    <a:pt x="1618" y="454"/>
                    <a:pt x="1602" y="435"/>
                    <a:pt x="1582" y="430"/>
                  </a:cubicBezTo>
                  <a:cubicBezTo>
                    <a:pt x="1569" y="427"/>
                    <a:pt x="1561" y="420"/>
                    <a:pt x="1554" y="407"/>
                  </a:cubicBezTo>
                  <a:cubicBezTo>
                    <a:pt x="1537" y="409"/>
                    <a:pt x="1529" y="424"/>
                    <a:pt x="1526" y="444"/>
                  </a:cubicBezTo>
                  <a:close/>
                </a:path>
              </a:pathLst>
            </a:custGeom>
            <a:solidFill>
              <a:srgbClr val="B4B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20" tIns="38110" rIns="76220" bIns="381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Bosch Sans Regular" panose="020B0604020202020204" pitchFamily="34" charset="0"/>
                <a:ea typeface="+mn-ea"/>
                <a:cs typeface="+mn-cs"/>
              </a:endParaRPr>
            </a:p>
          </p:txBody>
        </p:sp>
        <p:sp>
          <p:nvSpPr>
            <p:cNvPr id="16" name="Text Box 37">
              <a:extLst>
                <a:ext uri="{FF2B5EF4-FFF2-40B4-BE49-F238E27FC236}">
                  <a16:creationId xmlns:a16="http://schemas.microsoft.com/office/drawing/2014/main" id="{A7FAFD82-B875-5A4D-8F83-743C0C106EED}"/>
                </a:ext>
              </a:extLst>
            </p:cNvPr>
            <p:cNvSpPr txBox="1">
              <a:spLocks noChangeArrowheads="1"/>
            </p:cNvSpPr>
            <p:nvPr>
              <p:custDataLst>
                <p:tags r:id="rId5"/>
              </p:custDataLst>
            </p:nvPr>
          </p:nvSpPr>
          <p:spPr bwMode="auto">
            <a:xfrm>
              <a:off x="1529510" y="2753115"/>
              <a:ext cx="736061" cy="114673"/>
            </a:xfrm>
            <a:prstGeom prst="rect">
              <a:avLst/>
            </a:prstGeom>
            <a:solidFill>
              <a:srgbClr val="105855"/>
            </a:solidFill>
            <a:ln w="9525">
              <a:noFill/>
              <a:miter lim="800000"/>
              <a:headEnd/>
              <a:tailEnd/>
            </a:ln>
          </p:spPr>
          <p:txBody>
            <a:bodyPr wrap="square" lIns="14400" tIns="15004" rIns="14400" bIns="15004" anchor="ctr">
              <a:spAutoFit/>
            </a:bodyPr>
            <a:lstStyle/>
            <a:p>
              <a:pPr marL="0" marR="0" lvl="0" indent="0" algn="ctr" defTabSz="762167"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Bosch Sans Regular" panose="020B0604020202020204" pitchFamily="34" charset="0"/>
                  <a:ea typeface="+mn-ea"/>
                  <a:cs typeface="+mn-cs"/>
                </a:rPr>
                <a:t>Sunnyvale</a:t>
              </a:r>
            </a:p>
          </p:txBody>
        </p:sp>
        <p:sp>
          <p:nvSpPr>
            <p:cNvPr id="17" name="Text Box 37_">
              <a:extLst>
                <a:ext uri="{FF2B5EF4-FFF2-40B4-BE49-F238E27FC236}">
                  <a16:creationId xmlns:a16="http://schemas.microsoft.com/office/drawing/2014/main" id="{6B58176F-1F89-1D47-BA0F-89BB3149881B}"/>
                </a:ext>
              </a:extLst>
            </p:cNvPr>
            <p:cNvSpPr txBox="1">
              <a:spLocks noChangeArrowheads="1"/>
            </p:cNvSpPr>
            <p:nvPr>
              <p:custDataLst>
                <p:tags r:id="rId6"/>
              </p:custDataLst>
            </p:nvPr>
          </p:nvSpPr>
          <p:spPr bwMode="auto">
            <a:xfrm>
              <a:off x="2381379" y="2713363"/>
              <a:ext cx="712036" cy="114673"/>
            </a:xfrm>
            <a:prstGeom prst="rect">
              <a:avLst/>
            </a:prstGeom>
            <a:solidFill>
              <a:srgbClr val="105855"/>
            </a:solidFill>
            <a:ln w="9525">
              <a:noFill/>
              <a:miter lim="800000"/>
              <a:headEnd/>
              <a:tailEnd/>
            </a:ln>
          </p:spPr>
          <p:txBody>
            <a:bodyPr wrap="square" lIns="14400" tIns="15004" rIns="14400" bIns="15004" anchor="ctr">
              <a:spAutoFit/>
            </a:bodyPr>
            <a:lstStyle>
              <a:defPPr>
                <a:defRPr lang="de-DE"/>
              </a:defPPr>
              <a:lvl1pPr algn="r" defTabSz="914418">
                <a:defRPr sz="1000">
                  <a:solidFill>
                    <a:schemeClr val="bg1"/>
                  </a:solidFill>
                </a:defRPr>
              </a:lvl1pPr>
            </a:lstStyle>
            <a:p>
              <a:pPr marL="0" marR="0" lvl="0" indent="0" algn="ctr" defTabSz="9144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Bosch Sans Regular" panose="020B0604020202020204" pitchFamily="34" charset="0"/>
                  <a:ea typeface="+mn-ea"/>
                  <a:cs typeface="+mn-cs"/>
                </a:rPr>
                <a:t>Pittsburgh</a:t>
              </a:r>
            </a:p>
          </p:txBody>
        </p:sp>
        <p:sp>
          <p:nvSpPr>
            <p:cNvPr id="18" name="Text Box 37__">
              <a:extLst>
                <a:ext uri="{FF2B5EF4-FFF2-40B4-BE49-F238E27FC236}">
                  <a16:creationId xmlns:a16="http://schemas.microsoft.com/office/drawing/2014/main" id="{97B08BA5-99A1-A844-9C55-556F299E0E9B}"/>
                </a:ext>
              </a:extLst>
            </p:cNvPr>
            <p:cNvSpPr txBox="1">
              <a:spLocks noChangeArrowheads="1"/>
            </p:cNvSpPr>
            <p:nvPr>
              <p:custDataLst>
                <p:tags r:id="rId7"/>
              </p:custDataLst>
            </p:nvPr>
          </p:nvSpPr>
          <p:spPr bwMode="auto">
            <a:xfrm>
              <a:off x="2685118" y="2463232"/>
              <a:ext cx="538125" cy="114673"/>
            </a:xfrm>
            <a:prstGeom prst="rect">
              <a:avLst/>
            </a:prstGeom>
            <a:solidFill>
              <a:srgbClr val="105855"/>
            </a:solidFill>
            <a:ln w="9525">
              <a:noFill/>
              <a:miter lim="800000"/>
              <a:headEnd/>
              <a:tailEnd/>
            </a:ln>
          </p:spPr>
          <p:txBody>
            <a:bodyPr wrap="square" lIns="14400" tIns="15004" rIns="14400" bIns="15004" anchor="ctr">
              <a:spAutoFit/>
            </a:bodyPr>
            <a:lstStyle>
              <a:defPPr>
                <a:defRPr lang="de-DE"/>
              </a:defPPr>
              <a:lvl1pPr algn="r" defTabSz="914418">
                <a:defRPr sz="1400">
                  <a:solidFill>
                    <a:schemeClr val="bg1"/>
                  </a:solidFill>
                </a:defRPr>
              </a:lvl1pPr>
            </a:lstStyle>
            <a:p>
              <a:pPr marL="0" marR="0" lvl="0" indent="0" algn="ctr" defTabSz="9144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Bosch Sans Regular" panose="020B0604020202020204" pitchFamily="34" charset="0"/>
                  <a:ea typeface="+mn-ea"/>
                  <a:cs typeface="+mn-cs"/>
                </a:rPr>
                <a:t>Boston</a:t>
              </a:r>
            </a:p>
          </p:txBody>
        </p:sp>
      </p:grpSp>
      <p:sp>
        <p:nvSpPr>
          <p:cNvPr id="22" name="Rechteck 21"/>
          <p:cNvSpPr/>
          <p:nvPr>
            <p:custDataLst>
              <p:tags r:id="rId1"/>
            </p:custDataLst>
          </p:nvPr>
        </p:nvSpPr>
        <p:spPr>
          <a:xfrm>
            <a:off x="5787677" y="2350440"/>
            <a:ext cx="4378878" cy="2300218"/>
          </a:xfrm>
          <a:prstGeom prst="rect">
            <a:avLst/>
          </a:prstGeom>
          <a:solidFill>
            <a:srgbClr val="F0F0F0"/>
          </a:solidFill>
          <a:ln w="12700">
            <a:noFill/>
          </a:ln>
        </p:spPr>
        <p:txBody>
          <a:bodyPr wrap="square" lIns="144000" tIns="0" rIns="0" bIns="0" rtlCol="0" anchor="ctr" anchorCtr="0">
            <a:noAutofit/>
          </a:bodyPr>
          <a:lstStyle/>
          <a:p>
            <a:pPr marL="0" marR="0" lvl="0" indent="0" algn="l" defTabSz="914400" rtl="0" eaLnBrk="1" fontAlgn="auto" latinLnBrk="0" hangingPunct="1">
              <a:lnSpc>
                <a:spcPts val="1680"/>
              </a:lnSpc>
              <a:spcBef>
                <a:spcPts val="0"/>
              </a:spcBef>
              <a:spcAft>
                <a:spcPts val="300"/>
              </a:spcAft>
              <a:buClrTx/>
              <a:buSzTx/>
              <a:buFontTx/>
              <a:buNone/>
              <a:tabLst/>
              <a:defRPr/>
            </a:pPr>
            <a:r>
              <a:rPr kumimoji="0" lang="en-US" sz="1400" b="1" i="0" u="none" strike="noStrike" kern="1200" cap="none" spc="0" normalizeH="0" baseline="0" noProof="0">
                <a:ln>
                  <a:noFill/>
                </a:ln>
                <a:solidFill>
                  <a:prstClr val="black"/>
                </a:solidFill>
                <a:effectLst/>
                <a:uLnTx/>
                <a:uFillTx/>
                <a:latin typeface="Bosch Sans Bold" panose="020B0704020202020204" pitchFamily="34" charset="0"/>
                <a:ea typeface="+mn-ea"/>
                <a:cs typeface="Bosch Office Sans"/>
              </a:rPr>
              <a:t>Research and Technology Center</a:t>
            </a:r>
          </a:p>
          <a:p>
            <a:pPr marL="0" marR="0" lvl="0" indent="0" algn="l" defTabSz="914400" rtl="0" eaLnBrk="1" fontAlgn="auto" latinLnBrk="0" hangingPunct="1">
              <a:lnSpc>
                <a:spcPts val="168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Bosch Sans Regular" panose="020B0604020202020204" pitchFamily="34" charset="0"/>
                <a:ea typeface="+mn-ea"/>
                <a:cs typeface="Bosch Office Sans"/>
              </a:rPr>
              <a:t>Technology scouting in America and research </a:t>
            </a:r>
            <a:br>
              <a:rPr kumimoji="0" lang="en-US" sz="1000" b="0" i="0" u="none" strike="noStrike" kern="1200" cap="none" spc="0" normalizeH="0" baseline="0" noProof="0">
                <a:ln>
                  <a:noFill/>
                </a:ln>
                <a:solidFill>
                  <a:prstClr val="black"/>
                </a:solidFill>
                <a:effectLst/>
                <a:uLnTx/>
                <a:uFillTx/>
                <a:latin typeface="Bosch Sans Regular" panose="020B0604020202020204" pitchFamily="34" charset="0"/>
                <a:ea typeface="+mn-ea"/>
                <a:cs typeface="Bosch Office Sans"/>
              </a:rPr>
            </a:br>
            <a:r>
              <a:rPr kumimoji="0" lang="en-US" sz="1000" b="0" i="0" u="none" strike="noStrike" kern="1200" cap="none" spc="0" normalizeH="0" baseline="0" noProof="0">
                <a:ln>
                  <a:noFill/>
                </a:ln>
                <a:solidFill>
                  <a:prstClr val="black"/>
                </a:solidFill>
                <a:effectLst/>
                <a:uLnTx/>
                <a:uFillTx/>
                <a:latin typeface="Bosch Sans Regular" panose="020B0604020202020204" pitchFamily="34" charset="0"/>
                <a:ea typeface="+mn-ea"/>
                <a:cs typeface="Bosch Office Sans"/>
              </a:rPr>
              <a:t>in the areas of</a:t>
            </a:r>
          </a:p>
          <a:p>
            <a:pPr marL="259344" marR="0" lvl="2" indent="-259344" algn="l" defTabSz="914400" rtl="0" eaLnBrk="1" fontAlgn="base" latinLnBrk="0" hangingPunct="1">
              <a:lnSpc>
                <a:spcPts val="1680"/>
              </a:lnSpc>
              <a:spcBef>
                <a:spcPts val="0"/>
              </a:spcBef>
              <a:spcAft>
                <a:spcPts val="300"/>
              </a:spcAft>
              <a:buClrTx/>
              <a:buSzPct val="80000"/>
              <a:buFont typeface="Wingdings 3" panose="05040102010807070707" pitchFamily="18" charset="2"/>
              <a:buChar char="u"/>
              <a:tabLst/>
              <a:defRPr/>
            </a:pPr>
            <a:r>
              <a:rPr kumimoji="0" lang="en-US" sz="1000" b="0" i="0" u="none" strike="noStrike" kern="1200" cap="none" spc="0" normalizeH="0" baseline="0" noProof="0">
                <a:ln>
                  <a:noFill/>
                </a:ln>
                <a:solidFill>
                  <a:prstClr val="black"/>
                </a:solidFill>
                <a:effectLst/>
                <a:uLnTx/>
                <a:uFillTx/>
                <a:latin typeface="Bosch Sans Regular" panose="020B0604020202020204" pitchFamily="34" charset="0"/>
                <a:ea typeface="+mn-ea"/>
                <a:cs typeface="Arial" pitchFamily="34" charset="0"/>
              </a:rPr>
              <a:t>Human-Machine Intelligence</a:t>
            </a:r>
            <a:endParaRPr kumimoji="0" lang="en-US" sz="1000" b="0" i="0" u="none" strike="noStrike" kern="1200" cap="none" spc="0" normalizeH="0" baseline="30000" noProof="0">
              <a:ln>
                <a:noFill/>
              </a:ln>
              <a:solidFill>
                <a:prstClr val="black"/>
              </a:solidFill>
              <a:effectLst/>
              <a:uLnTx/>
              <a:uFillTx/>
              <a:latin typeface="Bosch Sans Regular" panose="020B0604020202020204" pitchFamily="34" charset="0"/>
              <a:ea typeface="+mn-ea"/>
              <a:cs typeface="Arial" pitchFamily="34" charset="0"/>
            </a:endParaRPr>
          </a:p>
          <a:p>
            <a:pPr marL="259344" marR="0" lvl="2" indent="-259344" algn="l" defTabSz="914400" rtl="0" eaLnBrk="1" fontAlgn="base" latinLnBrk="0" hangingPunct="1">
              <a:lnSpc>
                <a:spcPts val="1680"/>
              </a:lnSpc>
              <a:spcBef>
                <a:spcPts val="0"/>
              </a:spcBef>
              <a:spcAft>
                <a:spcPts val="300"/>
              </a:spcAft>
              <a:buClrTx/>
              <a:buSzPct val="80000"/>
              <a:buFont typeface="Wingdings 3" panose="05040102010807070707" pitchFamily="18" charset="2"/>
              <a:buChar char="u"/>
              <a:tabLst/>
              <a:defRPr/>
            </a:pPr>
            <a:r>
              <a:rPr kumimoji="0" lang="en-US" sz="1000" b="0" i="0" u="none" strike="noStrike" kern="1200" cap="none" spc="0" normalizeH="0" baseline="0" noProof="0">
                <a:ln>
                  <a:noFill/>
                </a:ln>
                <a:solidFill>
                  <a:prstClr val="black"/>
                </a:solidFill>
                <a:effectLst/>
                <a:uLnTx/>
                <a:uFillTx/>
                <a:latin typeface="Bosch Sans Regular" panose="020B0604020202020204" pitchFamily="34" charset="0"/>
                <a:ea typeface="+mn-ea"/>
                <a:cs typeface="Arial" pitchFamily="34" charset="0"/>
              </a:rPr>
              <a:t>Modeling, Design and Control of Energy Systems and Materials</a:t>
            </a:r>
          </a:p>
          <a:p>
            <a:pPr marL="259344" marR="0" lvl="2" indent="-259344" algn="l" defTabSz="914400" rtl="0" eaLnBrk="1" fontAlgn="base" latinLnBrk="0" hangingPunct="1">
              <a:lnSpc>
                <a:spcPts val="1680"/>
              </a:lnSpc>
              <a:spcBef>
                <a:spcPts val="0"/>
              </a:spcBef>
              <a:spcAft>
                <a:spcPts val="300"/>
              </a:spcAft>
              <a:buClrTx/>
              <a:buSzPct val="80000"/>
              <a:buFont typeface="Wingdings 3" panose="05040102010807070707" pitchFamily="18" charset="2"/>
              <a:buChar char="u"/>
              <a:tabLst/>
              <a:defRPr/>
            </a:pPr>
            <a:r>
              <a:rPr kumimoji="0" lang="en-US" sz="1000" b="0" i="0" u="none" strike="noStrike" kern="1200" cap="none" spc="0" normalizeH="0" baseline="0" noProof="0">
                <a:ln>
                  <a:noFill/>
                </a:ln>
                <a:solidFill>
                  <a:prstClr val="black"/>
                </a:solidFill>
                <a:effectLst/>
                <a:uLnTx/>
                <a:uFillTx/>
                <a:latin typeface="Bosch Sans Regular" panose="020B0604020202020204" pitchFamily="34" charset="0"/>
                <a:ea typeface="+mn-ea"/>
                <a:cs typeface="Arial" pitchFamily="34" charset="0"/>
              </a:rPr>
              <a:t>Secure and Intelligent IoT</a:t>
            </a:r>
            <a:endParaRPr kumimoji="0" lang="en-US" sz="1000" b="0" i="0" u="none" strike="noStrike" kern="1200" cap="none" spc="0" normalizeH="0" baseline="30000" noProof="0">
              <a:ln>
                <a:noFill/>
              </a:ln>
              <a:solidFill>
                <a:prstClr val="black"/>
              </a:solidFill>
              <a:effectLst/>
              <a:uLnTx/>
              <a:uFillTx/>
              <a:latin typeface="Bosch Sans Regular" panose="020B0604020202020204" pitchFamily="34" charset="0"/>
              <a:ea typeface="+mn-ea"/>
              <a:cs typeface="Arial" pitchFamily="34" charset="0"/>
            </a:endParaRPr>
          </a:p>
          <a:p>
            <a:pPr marL="259344" marR="0" lvl="2" indent="-259344" algn="l" defTabSz="914400" rtl="0" eaLnBrk="1" fontAlgn="base" latinLnBrk="0" hangingPunct="1">
              <a:lnSpc>
                <a:spcPts val="1680"/>
              </a:lnSpc>
              <a:spcBef>
                <a:spcPts val="0"/>
              </a:spcBef>
              <a:spcAft>
                <a:spcPts val="300"/>
              </a:spcAft>
              <a:buClrTx/>
              <a:buSzPct val="80000"/>
              <a:buFont typeface="Wingdings 3" panose="05040102010807070707" pitchFamily="18" charset="2"/>
              <a:buChar char="u"/>
              <a:tabLst/>
              <a:defRPr/>
            </a:pPr>
            <a:r>
              <a:rPr kumimoji="0" lang="en-US" sz="1000" b="0" i="0" u="none" strike="noStrike" kern="1200" cap="none" spc="0" normalizeH="0" baseline="0" noProof="0">
                <a:ln>
                  <a:noFill/>
                </a:ln>
                <a:solidFill>
                  <a:prstClr val="black"/>
                </a:solidFill>
                <a:effectLst/>
                <a:uLnTx/>
                <a:uFillTx/>
                <a:latin typeface="Bosch Sans Regular" panose="020B0604020202020204" pitchFamily="34" charset="0"/>
                <a:ea typeface="+mn-ea"/>
                <a:cs typeface="Arial" pitchFamily="34" charset="0"/>
              </a:rPr>
              <a:t>Intelligent and Connected Sensors and Systems</a:t>
            </a:r>
          </a:p>
        </p:txBody>
      </p:sp>
      <p:sp>
        <p:nvSpPr>
          <p:cNvPr id="24" name="Rechteck 23"/>
          <p:cNvSpPr/>
          <p:nvPr>
            <p:custDataLst>
              <p:tags r:id="rId2"/>
            </p:custDataLst>
          </p:nvPr>
        </p:nvSpPr>
        <p:spPr>
          <a:xfrm>
            <a:off x="5691984" y="2059315"/>
            <a:ext cx="3895446" cy="376356"/>
          </a:xfrm>
          <a:prstGeom prst="rect">
            <a:avLst/>
          </a:prstGeom>
          <a:noFill/>
          <a:ln w="12700">
            <a:noFill/>
          </a:ln>
        </p:spPr>
        <p:txBody>
          <a:bodyPr wrap="square" lIns="108000" tIns="0" rIns="0" bIns="0" rtlCol="0" anchor="ctr" anchorCtr="0">
            <a:noAutofit/>
          </a:bodyPr>
          <a:lstStyle/>
          <a:p>
            <a:pPr marL="0" marR="0" lvl="0" indent="0" algn="l" defTabSz="914400" rtl="0" eaLnBrk="1" fontAlgn="auto" latinLnBrk="0" hangingPunct="1">
              <a:lnSpc>
                <a:spcPts val="1917"/>
              </a:lnSpc>
              <a:spcBef>
                <a:spcPts val="0"/>
              </a:spcBef>
              <a:spcAft>
                <a:spcPts val="300"/>
              </a:spcAft>
              <a:buClrTx/>
              <a:buSzTx/>
              <a:buFontTx/>
              <a:buNone/>
              <a:tabLst/>
              <a:defRPr/>
            </a:pPr>
            <a:r>
              <a:rPr kumimoji="0" lang="en-US" sz="1600" b="1" i="0" u="none" strike="noStrike" kern="1200" cap="none" spc="0" normalizeH="0" baseline="0" noProof="0">
                <a:ln>
                  <a:noFill/>
                </a:ln>
                <a:solidFill>
                  <a:srgbClr val="105855"/>
                </a:solidFill>
                <a:effectLst/>
                <a:uLnTx/>
                <a:uFillTx/>
                <a:latin typeface="Bosch Sans Bold" panose="020B0704020202020204" pitchFamily="34" charset="0"/>
                <a:ea typeface="+mn-ea"/>
                <a:cs typeface="Bosch Office Sans"/>
              </a:rPr>
              <a:t>North America</a:t>
            </a:r>
          </a:p>
        </p:txBody>
      </p:sp>
      <p:sp>
        <p:nvSpPr>
          <p:cNvPr id="5" name="TextBox 4">
            <a:extLst>
              <a:ext uri="{FF2B5EF4-FFF2-40B4-BE49-F238E27FC236}">
                <a16:creationId xmlns:a16="http://schemas.microsoft.com/office/drawing/2014/main" id="{EC08D670-BEED-E8F5-5240-5E7C2ECA8B54}"/>
              </a:ext>
            </a:extLst>
          </p:cNvPr>
          <p:cNvSpPr txBox="1"/>
          <p:nvPr/>
        </p:nvSpPr>
        <p:spPr>
          <a:xfrm>
            <a:off x="3254477" y="3303639"/>
            <a:ext cx="0" cy="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sp>
        <p:nvSpPr>
          <p:cNvPr id="8" name="Slide Number Placeholder 7">
            <a:extLst>
              <a:ext uri="{FF2B5EF4-FFF2-40B4-BE49-F238E27FC236}">
                <a16:creationId xmlns:a16="http://schemas.microsoft.com/office/drawing/2014/main" id="{7FC1A80D-7848-1D6D-5611-029E87AAB38A}"/>
              </a:ext>
            </a:extLst>
          </p:cNvPr>
          <p:cNvSpPr>
            <a:spLocks noGrp="1"/>
          </p:cNvSpPr>
          <p:nvPr>
            <p:ph type="sldNum" sz="quarter" idx="12"/>
          </p:nvPr>
        </p:nvSpPr>
        <p:spPr/>
        <p:txBody>
          <a:bodyPr/>
          <a:lstStyle/>
          <a:p>
            <a:fld id="{4898AEC0-503E-4FA4-859C-D0F72D6E3F79}" type="slidenum">
              <a:rPr lang="en-US" noProof="1" smtClean="0"/>
              <a:pPr/>
              <a:t>26</a:t>
            </a:fld>
            <a:endParaRPr lang="en-US" noProof="1"/>
          </a:p>
        </p:txBody>
      </p:sp>
    </p:spTree>
    <p:extLst>
      <p:ext uri="{BB962C8B-B14F-4D97-AF65-F5344CB8AC3E}">
        <p14:creationId xmlns:p14="http://schemas.microsoft.com/office/powerpoint/2010/main" val="1796793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22E716D-05DF-C698-EBBA-BEB73B970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6351" y="4154836"/>
            <a:ext cx="2704169" cy="1555248"/>
          </a:xfrm>
          <a:prstGeom prst="rect">
            <a:avLst/>
          </a:prstGeom>
        </p:spPr>
      </p:pic>
      <p:sp>
        <p:nvSpPr>
          <p:cNvPr id="6" name="Text Placeholder 5">
            <a:extLst>
              <a:ext uri="{FF2B5EF4-FFF2-40B4-BE49-F238E27FC236}">
                <a16:creationId xmlns:a16="http://schemas.microsoft.com/office/drawing/2014/main" id="{98987A8E-C3D8-5823-FF0A-AD7505F30262}"/>
              </a:ext>
            </a:extLst>
          </p:cNvPr>
          <p:cNvSpPr>
            <a:spLocks noGrp="1"/>
          </p:cNvSpPr>
          <p:nvPr>
            <p:ph type="body" sz="quarter" idx="15"/>
          </p:nvPr>
        </p:nvSpPr>
        <p:spPr/>
        <p:txBody>
          <a:bodyPr/>
          <a:lstStyle/>
          <a:p>
            <a:r>
              <a:rPr lang="en-US"/>
              <a:t>Cognitively-Inspired Decision Intelligence for Manufacturing</a:t>
            </a:r>
          </a:p>
        </p:txBody>
      </p:sp>
      <p:sp>
        <p:nvSpPr>
          <p:cNvPr id="4" name="Title 3">
            <a:extLst>
              <a:ext uri="{FF2B5EF4-FFF2-40B4-BE49-F238E27FC236}">
                <a16:creationId xmlns:a16="http://schemas.microsoft.com/office/drawing/2014/main" id="{14731227-1CF7-B752-1F71-C105C06C57A7}"/>
              </a:ext>
            </a:extLst>
          </p:cNvPr>
          <p:cNvSpPr>
            <a:spLocks noGrp="1"/>
          </p:cNvSpPr>
          <p:nvPr>
            <p:ph type="title"/>
          </p:nvPr>
        </p:nvSpPr>
        <p:spPr/>
        <p:txBody>
          <a:bodyPr/>
          <a:lstStyle/>
          <a:p>
            <a:r>
              <a:rPr lang="en-US"/>
              <a:t>The Causal Analysis and Decision Intelligence Group (CADI)</a:t>
            </a:r>
          </a:p>
        </p:txBody>
      </p:sp>
      <p:sp>
        <p:nvSpPr>
          <p:cNvPr id="8" name="Content Placeholder 7">
            <a:extLst>
              <a:ext uri="{FF2B5EF4-FFF2-40B4-BE49-F238E27FC236}">
                <a16:creationId xmlns:a16="http://schemas.microsoft.com/office/drawing/2014/main" id="{15256EF5-1257-0558-016A-AB4EE0100143}"/>
              </a:ext>
            </a:extLst>
          </p:cNvPr>
          <p:cNvSpPr>
            <a:spLocks noGrp="1"/>
          </p:cNvSpPr>
          <p:nvPr>
            <p:ph sz="half" idx="1"/>
          </p:nvPr>
        </p:nvSpPr>
        <p:spPr>
          <a:xfrm>
            <a:off x="218716" y="1566632"/>
            <a:ext cx="3389187" cy="2429289"/>
          </a:xfrm>
        </p:spPr>
        <p:txBody>
          <a:bodyPr>
            <a:normAutofit/>
          </a:bodyPr>
          <a:lstStyle/>
          <a:p>
            <a:r>
              <a:rPr lang="en-US" sz="1400"/>
              <a:t>Bosch has vast amounts of </a:t>
            </a:r>
            <a:r>
              <a:rPr lang="en-US" sz="1400" b="1"/>
              <a:t>highly valuable data </a:t>
            </a:r>
            <a:r>
              <a:rPr lang="en-US" sz="1400"/>
              <a:t>and</a:t>
            </a:r>
            <a:r>
              <a:rPr lang="en-US" sz="1400" b="1"/>
              <a:t> rich domain expert knowledge </a:t>
            </a:r>
          </a:p>
          <a:p>
            <a:r>
              <a:rPr lang="en-US" sz="1400"/>
              <a:t>Neuro-Symbolic AI enables </a:t>
            </a:r>
            <a:r>
              <a:rPr lang="en-US" sz="1400" b="1" i="1"/>
              <a:t>automatic distillation of insights </a:t>
            </a:r>
            <a:r>
              <a:rPr lang="en-US" sz="1400"/>
              <a:t>from data and exploitation of expert knowledge for </a:t>
            </a:r>
            <a:r>
              <a:rPr lang="en-US" sz="1400" b="1" i="1"/>
              <a:t>causal analysis </a:t>
            </a:r>
            <a:r>
              <a:rPr lang="en-US" sz="1400" i="1"/>
              <a:t>and </a:t>
            </a:r>
            <a:r>
              <a:rPr lang="en-US" sz="1400" b="1" i="1"/>
              <a:t>decision intelligence </a:t>
            </a:r>
          </a:p>
          <a:p>
            <a:r>
              <a:rPr lang="en-US" sz="1400"/>
              <a:t>Current focus on cost savings and process optimization in manufacturing</a:t>
            </a:r>
          </a:p>
        </p:txBody>
      </p:sp>
      <p:pic>
        <p:nvPicPr>
          <p:cNvPr id="12" name="Content Placeholder 11">
            <a:extLst>
              <a:ext uri="{FF2B5EF4-FFF2-40B4-BE49-F238E27FC236}">
                <a16:creationId xmlns:a16="http://schemas.microsoft.com/office/drawing/2014/main" id="{3EC0CA8A-CE68-C295-15C1-D41469486F4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3769" y="3874484"/>
            <a:ext cx="2459080" cy="2115952"/>
          </a:xfrm>
        </p:spPr>
      </p:pic>
      <p:sp>
        <p:nvSpPr>
          <p:cNvPr id="13" name="Rounded Rectangle 12">
            <a:extLst>
              <a:ext uri="{FF2B5EF4-FFF2-40B4-BE49-F238E27FC236}">
                <a16:creationId xmlns:a16="http://schemas.microsoft.com/office/drawing/2014/main" id="{B6264E42-5E65-72BC-EDB8-604E067FE4BC}"/>
              </a:ext>
            </a:extLst>
          </p:cNvPr>
          <p:cNvSpPr/>
          <p:nvPr/>
        </p:nvSpPr>
        <p:spPr>
          <a:xfrm>
            <a:off x="218717" y="1177833"/>
            <a:ext cx="3389186" cy="247767"/>
          </a:xfrm>
          <a:prstGeom prst="roundRect">
            <a:avLst/>
          </a:prstGeom>
          <a:solidFill>
            <a:schemeClr val="accent2"/>
          </a:solidFill>
          <a:ln w="9525" cap="flat" cmpd="sng" algn="ctr">
            <a:solidFill>
              <a:srgbClr val="3F136C"/>
            </a:solidFill>
            <a:prstDash val="solid"/>
          </a:ln>
          <a:effectLst/>
        </p:spPr>
        <p:txBody>
          <a:bodyPr rtlCol="0" anchor="ctr"/>
          <a:lstStyle/>
          <a:p>
            <a:pPr algn="ctr"/>
            <a:r>
              <a:rPr lang="de-DE" kern="0" cap="small" err="1">
                <a:solidFill>
                  <a:schemeClr val="bg1"/>
                </a:solidFill>
                <a:latin typeface="+mj-lt"/>
              </a:rPr>
              <a:t>n</a:t>
            </a:r>
            <a:r>
              <a:rPr kumimoji="0" lang="de-DE" sz="1800" b="0" i="0" u="none" strike="noStrike" kern="0" cap="small" spc="0" normalizeH="0" noProof="0">
                <a:ln>
                  <a:noFill/>
                </a:ln>
                <a:solidFill>
                  <a:schemeClr val="bg1"/>
                </a:solidFill>
                <a:effectLst/>
                <a:uLnTx/>
                <a:uFillTx/>
                <a:latin typeface="+mj-lt"/>
              </a:rPr>
              <a:t>euro-</a:t>
            </a:r>
            <a:r>
              <a:rPr kumimoji="0" lang="de-DE" sz="1800" b="0" i="0" u="none" strike="noStrike" kern="0" cap="small" spc="0" normalizeH="0" noProof="0" err="1">
                <a:ln>
                  <a:noFill/>
                </a:ln>
                <a:solidFill>
                  <a:schemeClr val="bg1"/>
                </a:solidFill>
                <a:effectLst/>
                <a:uLnTx/>
                <a:uFillTx/>
                <a:latin typeface="+mj-lt"/>
              </a:rPr>
              <a:t>symbolic</a:t>
            </a:r>
            <a:r>
              <a:rPr kumimoji="0" lang="de-DE" sz="1800" b="0" i="0" u="none" strike="noStrike" kern="0" cap="small" spc="0" normalizeH="0" noProof="0">
                <a:ln>
                  <a:noFill/>
                </a:ln>
                <a:solidFill>
                  <a:schemeClr val="bg1"/>
                </a:solidFill>
                <a:effectLst/>
                <a:uLnTx/>
                <a:uFillTx/>
                <a:latin typeface="+mj-lt"/>
              </a:rPr>
              <a:t> ai</a:t>
            </a:r>
          </a:p>
        </p:txBody>
      </p:sp>
      <p:sp>
        <p:nvSpPr>
          <p:cNvPr id="14" name="Rounded Rectangle 13">
            <a:extLst>
              <a:ext uri="{FF2B5EF4-FFF2-40B4-BE49-F238E27FC236}">
                <a16:creationId xmlns:a16="http://schemas.microsoft.com/office/drawing/2014/main" id="{5BFD3C20-C449-5F66-8532-C7E302CC885E}"/>
              </a:ext>
            </a:extLst>
          </p:cNvPr>
          <p:cNvSpPr/>
          <p:nvPr/>
        </p:nvSpPr>
        <p:spPr>
          <a:xfrm>
            <a:off x="3750421" y="1172116"/>
            <a:ext cx="3485266" cy="247766"/>
          </a:xfrm>
          <a:prstGeom prst="roundRect">
            <a:avLst/>
          </a:prstGeom>
          <a:solidFill>
            <a:schemeClr val="accent2"/>
          </a:solidFill>
          <a:ln w="9525" cap="flat" cmpd="sng" algn="ctr">
            <a:solidFill>
              <a:srgbClr val="3F136C"/>
            </a:solidFill>
            <a:prstDash val="solid"/>
          </a:ln>
          <a:effectLst/>
        </p:spPr>
        <p:txBody>
          <a:bodyPr rtlCol="0" anchor="ctr"/>
          <a:lstStyle/>
          <a:p>
            <a:pPr algn="ctr"/>
            <a:r>
              <a:rPr lang="de-DE" kern="0" cap="small">
                <a:solidFill>
                  <a:schemeClr val="bg1"/>
                </a:solidFill>
                <a:latin typeface="+mj-lt"/>
              </a:rPr>
              <a:t>c</a:t>
            </a:r>
            <a:r>
              <a:rPr kumimoji="0" lang="de-DE" sz="1800" b="0" i="0" u="none" strike="noStrike" kern="0" cap="small" spc="0" normalizeH="0" noProof="0" err="1">
                <a:ln>
                  <a:noFill/>
                </a:ln>
                <a:solidFill>
                  <a:schemeClr val="bg1"/>
                </a:solidFill>
                <a:effectLst/>
                <a:uLnTx/>
                <a:uFillTx/>
                <a:latin typeface="+mj-lt"/>
              </a:rPr>
              <a:t>ausal</a:t>
            </a:r>
            <a:r>
              <a:rPr kumimoji="0" lang="de-DE" sz="1800" b="0" i="0" u="none" strike="noStrike" kern="0" cap="small" spc="0" normalizeH="0" noProof="0">
                <a:ln>
                  <a:noFill/>
                </a:ln>
                <a:solidFill>
                  <a:schemeClr val="bg1"/>
                </a:solidFill>
                <a:effectLst/>
                <a:uLnTx/>
                <a:uFillTx/>
                <a:latin typeface="+mj-lt"/>
              </a:rPr>
              <a:t> anal</a:t>
            </a:r>
            <a:r>
              <a:rPr lang="de-DE" kern="0" cap="small" err="1">
                <a:solidFill>
                  <a:schemeClr val="bg1"/>
                </a:solidFill>
                <a:latin typeface="+mj-lt"/>
              </a:rPr>
              <a:t>ysis</a:t>
            </a:r>
            <a:endParaRPr kumimoji="0" lang="de-DE" sz="1800" b="0" i="0" u="none" strike="noStrike" kern="0" cap="small" spc="0" normalizeH="0" noProof="0">
              <a:ln>
                <a:noFill/>
              </a:ln>
              <a:solidFill>
                <a:schemeClr val="bg1"/>
              </a:solidFill>
              <a:effectLst/>
              <a:uLnTx/>
              <a:uFillTx/>
              <a:latin typeface="+mj-lt"/>
            </a:endParaRPr>
          </a:p>
        </p:txBody>
      </p:sp>
      <p:sp>
        <p:nvSpPr>
          <p:cNvPr id="15" name="Rounded Rectangle 14">
            <a:extLst>
              <a:ext uri="{FF2B5EF4-FFF2-40B4-BE49-F238E27FC236}">
                <a16:creationId xmlns:a16="http://schemas.microsoft.com/office/drawing/2014/main" id="{394C0D0F-09B5-5199-B959-A1594138A360}"/>
              </a:ext>
            </a:extLst>
          </p:cNvPr>
          <p:cNvSpPr/>
          <p:nvPr/>
        </p:nvSpPr>
        <p:spPr>
          <a:xfrm>
            <a:off x="7378205" y="1172115"/>
            <a:ext cx="3485266" cy="247766"/>
          </a:xfrm>
          <a:prstGeom prst="roundRect">
            <a:avLst/>
          </a:prstGeom>
          <a:solidFill>
            <a:schemeClr val="accent2"/>
          </a:solidFill>
          <a:ln w="9525" cap="flat" cmpd="sng" algn="ctr">
            <a:solidFill>
              <a:srgbClr val="3F136C"/>
            </a:solidFill>
            <a:prstDash val="solid"/>
          </a:ln>
          <a:effectLst/>
        </p:spPr>
        <p:txBody>
          <a:bodyPr rtlCol="0" anchor="ctr"/>
          <a:lstStyle/>
          <a:p>
            <a:pPr algn="ctr"/>
            <a:r>
              <a:rPr lang="de-DE" kern="0" cap="small" err="1">
                <a:solidFill>
                  <a:schemeClr val="bg1"/>
                </a:solidFill>
                <a:latin typeface="+mj-lt"/>
              </a:rPr>
              <a:t>decision</a:t>
            </a:r>
            <a:r>
              <a:rPr lang="de-DE" kern="0" cap="small">
                <a:solidFill>
                  <a:schemeClr val="bg1"/>
                </a:solidFill>
                <a:latin typeface="+mj-lt"/>
              </a:rPr>
              <a:t> </a:t>
            </a:r>
            <a:r>
              <a:rPr lang="de-DE" kern="0" cap="small" err="1">
                <a:solidFill>
                  <a:schemeClr val="bg1"/>
                </a:solidFill>
                <a:latin typeface="+mj-lt"/>
              </a:rPr>
              <a:t>intelligence</a:t>
            </a:r>
            <a:endParaRPr kumimoji="0" lang="de-DE" sz="1800" b="0" i="0" u="none" strike="noStrike" kern="0" cap="small" spc="0" normalizeH="0" noProof="0">
              <a:ln>
                <a:noFill/>
              </a:ln>
              <a:solidFill>
                <a:schemeClr val="bg1"/>
              </a:solidFill>
              <a:effectLst/>
              <a:uLnTx/>
              <a:uFillTx/>
              <a:latin typeface="+mj-lt"/>
            </a:endParaRPr>
          </a:p>
        </p:txBody>
      </p:sp>
      <p:sp>
        <p:nvSpPr>
          <p:cNvPr id="17" name="Content Placeholder 7">
            <a:extLst>
              <a:ext uri="{FF2B5EF4-FFF2-40B4-BE49-F238E27FC236}">
                <a16:creationId xmlns:a16="http://schemas.microsoft.com/office/drawing/2014/main" id="{644BAE22-54C5-27D1-5091-6E41C44402CD}"/>
              </a:ext>
            </a:extLst>
          </p:cNvPr>
          <p:cNvSpPr txBox="1">
            <a:spLocks/>
          </p:cNvSpPr>
          <p:nvPr/>
        </p:nvSpPr>
        <p:spPr>
          <a:xfrm>
            <a:off x="3750421" y="1619974"/>
            <a:ext cx="3485266" cy="2429289"/>
          </a:xfrm>
          <a:prstGeom prst="rect">
            <a:avLst/>
          </a:prstGeom>
        </p:spPr>
        <p:txBody>
          <a:bodyPr vert="horz" lIns="0" tIns="0" rIns="0" bIns="0" rtlCol="0">
            <a:norm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228600" marR="0" lvl="0" indent="-228600" algn="l" defTabSz="914400" rtl="0" eaLnBrk="1" fontAlgn="auto" latinLnBrk="0" hangingPunct="1">
              <a:lnSpc>
                <a:spcPct val="97000"/>
              </a:lnSpc>
              <a:spcBef>
                <a:spcPts val="500"/>
              </a:spcBef>
              <a:spcAft>
                <a:spcPts val="0"/>
              </a:spcAft>
              <a:buClrTx/>
              <a:buSzTx/>
              <a:buFont typeface="Wingdings" pitchFamily="2" charset="2"/>
              <a:buChar char="§"/>
              <a:defRPr/>
            </a:pPr>
            <a:r>
              <a:rPr lang="en-US" sz="1400" b="1" kern="0">
                <a:solidFill>
                  <a:srgbClr val="000000"/>
                </a:solidFill>
              </a:rPr>
              <a:t>Causal AI </a:t>
            </a:r>
            <a:r>
              <a:rPr lang="en-US" sz="1400" kern="0">
                <a:solidFill>
                  <a:srgbClr val="000000"/>
                </a:solidFill>
              </a:rPr>
              <a:t>is a set of techniques for discovering causal relations and making inferences beyond mere correlation </a:t>
            </a:r>
            <a:endParaRPr kumimoji="0" lang="en-US" sz="1400" i="0" u="none" strike="noStrike" kern="0" cap="none" spc="0" normalizeH="0" baseline="0" noProof="0">
              <a:ln>
                <a:noFill/>
              </a:ln>
              <a:solidFill>
                <a:srgbClr val="000000"/>
              </a:solidFill>
              <a:effectLst/>
              <a:uLnTx/>
              <a:uFillTx/>
              <a:ea typeface="+mn-ea"/>
              <a:cs typeface="+mn-cs"/>
            </a:endParaRPr>
          </a:p>
          <a:p>
            <a:pPr marL="228600" indent="-228600" fontAlgn="auto">
              <a:lnSpc>
                <a:spcPct val="97000"/>
              </a:lnSpc>
              <a:spcBef>
                <a:spcPts val="500"/>
              </a:spcBef>
              <a:spcAft>
                <a:spcPts val="0"/>
              </a:spcAft>
              <a:buFont typeface="Wingdings" pitchFamily="2" charset="2"/>
              <a:buChar char="§"/>
              <a:defRPr/>
            </a:pPr>
            <a:r>
              <a:rPr lang="en-US" sz="1400" b="1" kern="0">
                <a:solidFill>
                  <a:srgbClr val="000000"/>
                </a:solidFill>
              </a:rPr>
              <a:t>Causal Neuro-Symbolic AI</a:t>
            </a:r>
            <a:r>
              <a:rPr lang="en-US" sz="1400" kern="0">
                <a:solidFill>
                  <a:srgbClr val="000000"/>
                </a:solidFill>
              </a:rPr>
              <a:t> is the integration of Causal AI with knowledge graphs and machine learning</a:t>
            </a:r>
          </a:p>
          <a:p>
            <a:pPr marL="228600" marR="0" lvl="0" indent="-228600" algn="l" defTabSz="914400" rtl="0" eaLnBrk="1" fontAlgn="auto" latinLnBrk="0" hangingPunct="1">
              <a:lnSpc>
                <a:spcPct val="97000"/>
              </a:lnSpc>
              <a:spcBef>
                <a:spcPts val="500"/>
              </a:spcBef>
              <a:spcAft>
                <a:spcPts val="0"/>
              </a:spcAft>
              <a:buClrTx/>
              <a:buSzTx/>
              <a:buFont typeface="Wingdings" pitchFamily="2" charset="2"/>
              <a:buChar char="§"/>
              <a:defRPr/>
            </a:pPr>
            <a:r>
              <a:rPr lang="en-US" sz="1400" kern="0">
                <a:solidFill>
                  <a:srgbClr val="000000"/>
                </a:solidFill>
              </a:rPr>
              <a:t>Applications in manufacturing</a:t>
            </a:r>
          </a:p>
          <a:p>
            <a:pPr marL="685800" lvl="1" indent="-228600" defTabSz="914400" fontAlgn="auto">
              <a:lnSpc>
                <a:spcPct val="97000"/>
              </a:lnSpc>
              <a:spcAft>
                <a:spcPts val="0"/>
              </a:spcAft>
              <a:buFont typeface="Wingdings" pitchFamily="2" charset="2"/>
              <a:buChar char="§"/>
              <a:defRPr/>
            </a:pPr>
            <a:r>
              <a:rPr lang="en-US" sz="1300" kern="0">
                <a:solidFill>
                  <a:srgbClr val="000000"/>
                </a:solidFill>
              </a:rPr>
              <a:t>Finding root causes for anomalies</a:t>
            </a:r>
          </a:p>
          <a:p>
            <a:pPr marL="685800" lvl="1" indent="-228600" defTabSz="914400" fontAlgn="auto">
              <a:lnSpc>
                <a:spcPct val="97000"/>
              </a:lnSpc>
              <a:spcAft>
                <a:spcPts val="0"/>
              </a:spcAft>
              <a:buFont typeface="Wingdings" pitchFamily="2" charset="2"/>
              <a:buChar char="§"/>
              <a:defRPr/>
            </a:pPr>
            <a:r>
              <a:rPr lang="en-US" sz="1300" kern="0">
                <a:solidFill>
                  <a:srgbClr val="000000"/>
                </a:solidFill>
              </a:rPr>
              <a:t>Predicting the quality of products</a:t>
            </a:r>
          </a:p>
          <a:p>
            <a:pPr marL="685800" lvl="1" indent="-228600" defTabSz="914400" fontAlgn="auto">
              <a:lnSpc>
                <a:spcPct val="97000"/>
              </a:lnSpc>
              <a:spcAft>
                <a:spcPts val="0"/>
              </a:spcAft>
              <a:buFont typeface="Wingdings" pitchFamily="2" charset="2"/>
              <a:buChar char="§"/>
              <a:defRPr/>
            </a:pPr>
            <a:r>
              <a:rPr lang="en-US" sz="1300" kern="0">
                <a:solidFill>
                  <a:srgbClr val="000000"/>
                </a:solidFill>
              </a:rPr>
              <a:t>Optimizing process chains </a:t>
            </a:r>
          </a:p>
          <a:p>
            <a:pPr marL="174625" marR="0" lvl="0" indent="0" algn="l" defTabSz="914400" rtl="0" eaLnBrk="1" fontAlgn="auto" latinLnBrk="0" hangingPunct="1">
              <a:lnSpc>
                <a:spcPct val="100000"/>
              </a:lnSpc>
              <a:spcBef>
                <a:spcPts val="500"/>
              </a:spcBef>
              <a:spcAft>
                <a:spcPts val="0"/>
              </a:spcAft>
              <a:buClrTx/>
              <a:buSzTx/>
              <a:buNone/>
              <a:defRPr/>
            </a:pPr>
            <a:endParaRPr kumimoji="0" lang="en-US" sz="1400" i="0" u="none" strike="noStrike" kern="0" cap="none" spc="0" normalizeH="0" baseline="0" noProof="0">
              <a:ln>
                <a:noFill/>
              </a:ln>
              <a:solidFill>
                <a:srgbClr val="000000"/>
              </a:solidFill>
              <a:effectLst/>
              <a:uLnTx/>
              <a:uFillTx/>
              <a:latin typeface="Bosch Office Sans" pitchFamily="34" charset="0"/>
              <a:ea typeface="+mn-ea"/>
              <a:cs typeface="+mn-cs"/>
            </a:endParaRPr>
          </a:p>
        </p:txBody>
      </p:sp>
      <p:sp>
        <p:nvSpPr>
          <p:cNvPr id="18" name="Content Placeholder 7">
            <a:extLst>
              <a:ext uri="{FF2B5EF4-FFF2-40B4-BE49-F238E27FC236}">
                <a16:creationId xmlns:a16="http://schemas.microsoft.com/office/drawing/2014/main" id="{2B1FDE39-BE75-7CC6-2DD5-C36AE0796D6E}"/>
              </a:ext>
            </a:extLst>
          </p:cNvPr>
          <p:cNvSpPr txBox="1">
            <a:spLocks/>
          </p:cNvSpPr>
          <p:nvPr/>
        </p:nvSpPr>
        <p:spPr>
          <a:xfrm>
            <a:off x="7378205" y="1619974"/>
            <a:ext cx="3485266" cy="2572359"/>
          </a:xfrm>
          <a:prstGeom prst="rect">
            <a:avLst/>
          </a:prstGeom>
        </p:spPr>
        <p:txBody>
          <a:bodyPr vert="horz" lIns="0" tIns="0" rIns="0" bIns="0" rtlCol="0" anchor="t">
            <a:normAutofit fontScale="92500"/>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228600" marR="0" lvl="0" indent="-228600" algn="l" defTabSz="914400" rtl="0" eaLnBrk="1" fontAlgn="auto" latinLnBrk="0" hangingPunct="1">
              <a:lnSpc>
                <a:spcPct val="97000"/>
              </a:lnSpc>
              <a:spcBef>
                <a:spcPts val="500"/>
              </a:spcBef>
              <a:spcAft>
                <a:spcPts val="0"/>
              </a:spcAft>
              <a:buClrTx/>
              <a:buSzTx/>
              <a:buFont typeface="Wingdings" pitchFamily="2" charset="2"/>
              <a:buChar char="§"/>
              <a:defRPr/>
            </a:pPr>
            <a:r>
              <a:rPr lang="en-US" sz="1400" kern="0">
                <a:solidFill>
                  <a:srgbClr val="000000"/>
                </a:solidFill>
              </a:rPr>
              <a:t>Decision intelligence (DI) aims to support, augment and automate human decisions by linking data with outcomes </a:t>
            </a:r>
          </a:p>
          <a:p>
            <a:pPr marL="228600" indent="-228600" defTabSz="914400" fontAlgn="auto">
              <a:lnSpc>
                <a:spcPct val="97000"/>
              </a:lnSpc>
              <a:spcAft>
                <a:spcPts val="0"/>
              </a:spcAft>
              <a:defRPr/>
            </a:pPr>
            <a:r>
              <a:rPr lang="en-US" sz="1400"/>
              <a:t>Contemporary DI is genuinely neuro-symbolic as it combines machine learning algorithms with knowledge graphs and rule-based systems</a:t>
            </a:r>
          </a:p>
          <a:p>
            <a:pPr marL="228600" indent="-228600" defTabSz="914400" fontAlgn="auto">
              <a:lnSpc>
                <a:spcPct val="97000"/>
              </a:lnSpc>
              <a:spcAft>
                <a:spcPts val="0"/>
              </a:spcAft>
              <a:defRPr/>
            </a:pPr>
            <a:r>
              <a:rPr lang="en-US" sz="1400"/>
              <a:t>Applications in manufacturing: Continuous Improvement Process (CIP)</a:t>
            </a:r>
          </a:p>
          <a:p>
            <a:pPr lvl="1" defTabSz="914400" fontAlgn="auto">
              <a:lnSpc>
                <a:spcPct val="97000"/>
              </a:lnSpc>
              <a:spcAft>
                <a:spcPts val="0"/>
              </a:spcAft>
              <a:buFont typeface="Wingdings" pitchFamily="2" charset="2"/>
              <a:buChar char="§"/>
              <a:defRPr/>
            </a:pPr>
            <a:r>
              <a:rPr lang="en-US" sz="1300"/>
              <a:t>Guide interventions during ramp-up phase of production line reconfiguration</a:t>
            </a:r>
          </a:p>
          <a:p>
            <a:pPr lvl="1" defTabSz="914400" fontAlgn="auto">
              <a:lnSpc>
                <a:spcPct val="97000"/>
              </a:lnSpc>
              <a:spcAft>
                <a:spcPts val="0"/>
              </a:spcAft>
              <a:buFont typeface="Wingdings" pitchFamily="2" charset="2"/>
              <a:buChar char="§"/>
              <a:defRPr/>
            </a:pPr>
            <a:r>
              <a:rPr lang="en-US" sz="1300"/>
              <a:t>Optimization of flexible manufacturing</a:t>
            </a:r>
            <a:endParaRPr lang="en-US" sz="1300" kern="0">
              <a:solidFill>
                <a:srgbClr val="000000"/>
              </a:solidFill>
            </a:endParaRPr>
          </a:p>
          <a:p>
            <a:pPr marL="174625" marR="0" lvl="0" indent="0" algn="l" defTabSz="914400" rtl="0" eaLnBrk="1" fontAlgn="auto" latinLnBrk="0" hangingPunct="1">
              <a:lnSpc>
                <a:spcPct val="100000"/>
              </a:lnSpc>
              <a:spcBef>
                <a:spcPts val="500"/>
              </a:spcBef>
              <a:spcAft>
                <a:spcPts val="0"/>
              </a:spcAft>
              <a:buClrTx/>
              <a:buSzTx/>
              <a:buNone/>
              <a:defRPr/>
            </a:pPr>
            <a:endParaRPr kumimoji="0" lang="en-US" sz="1400" i="0" u="none" strike="noStrike" kern="0" cap="none" spc="0" normalizeH="0" baseline="0" noProof="0">
              <a:ln>
                <a:noFill/>
              </a:ln>
              <a:solidFill>
                <a:srgbClr val="000000"/>
              </a:solidFill>
              <a:effectLst/>
              <a:uLnTx/>
              <a:uFillTx/>
              <a:latin typeface="Bosch Office Sans" pitchFamily="34" charset="0"/>
              <a:ea typeface="+mn-ea"/>
              <a:cs typeface="+mn-cs"/>
            </a:endParaRPr>
          </a:p>
        </p:txBody>
      </p:sp>
      <p:pic>
        <p:nvPicPr>
          <p:cNvPr id="3" name="Picture 2">
            <a:extLst>
              <a:ext uri="{FF2B5EF4-FFF2-40B4-BE49-F238E27FC236}">
                <a16:creationId xmlns:a16="http://schemas.microsoft.com/office/drawing/2014/main" id="{385ABA64-215D-46EB-33EA-8BC3CF1F1BA7}"/>
              </a:ext>
            </a:extLst>
          </p:cNvPr>
          <p:cNvPicPr>
            <a:picLocks noChangeAspect="1"/>
          </p:cNvPicPr>
          <p:nvPr/>
        </p:nvPicPr>
        <p:blipFill>
          <a:blip r:embed="rId4"/>
          <a:stretch>
            <a:fillRect/>
          </a:stretch>
        </p:blipFill>
        <p:spPr>
          <a:xfrm>
            <a:off x="3883492" y="4171053"/>
            <a:ext cx="3202216" cy="1465712"/>
          </a:xfrm>
          <a:prstGeom prst="rect">
            <a:avLst/>
          </a:prstGeom>
        </p:spPr>
      </p:pic>
      <p:sp>
        <p:nvSpPr>
          <p:cNvPr id="5" name="Content Placeholder 7">
            <a:extLst>
              <a:ext uri="{FF2B5EF4-FFF2-40B4-BE49-F238E27FC236}">
                <a16:creationId xmlns:a16="http://schemas.microsoft.com/office/drawing/2014/main" id="{88FFAE85-0CCD-C242-94D2-21F59986602E}"/>
              </a:ext>
            </a:extLst>
          </p:cNvPr>
          <p:cNvSpPr txBox="1">
            <a:spLocks/>
          </p:cNvSpPr>
          <p:nvPr/>
        </p:nvSpPr>
        <p:spPr>
          <a:xfrm>
            <a:off x="3883704" y="5654774"/>
            <a:ext cx="3202216" cy="207562"/>
          </a:xfrm>
          <a:prstGeom prst="rect">
            <a:avLst/>
          </a:prstGeom>
        </p:spPr>
        <p:txBody>
          <a:bodyPr vert="horz" lIns="0" tIns="0" rIns="0" bIns="0" rtlCol="0">
            <a:norm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defTabSz="914400" rtl="0" eaLnBrk="1" fontAlgn="auto" latinLnBrk="0" hangingPunct="1">
              <a:lnSpc>
                <a:spcPct val="100000"/>
              </a:lnSpc>
              <a:spcBef>
                <a:spcPts val="500"/>
              </a:spcBef>
              <a:spcAft>
                <a:spcPts val="0"/>
              </a:spcAft>
              <a:buClrTx/>
              <a:buSzTx/>
              <a:buNone/>
              <a:defRPr/>
            </a:pPr>
            <a:r>
              <a:rPr kumimoji="0" lang="en-US" sz="1000" i="0" u="none" strike="noStrike" kern="0" cap="none" spc="0" normalizeH="0" baseline="0" noProof="0">
                <a:ln>
                  <a:noFill/>
                </a:ln>
                <a:solidFill>
                  <a:srgbClr val="000000"/>
                </a:solidFill>
                <a:effectLst/>
                <a:uLnTx/>
                <a:uFillTx/>
                <a:latin typeface="Bosch Office Sans" pitchFamily="34" charset="0"/>
                <a:ea typeface="+mn-ea"/>
                <a:cs typeface="+mn-cs"/>
              </a:rPr>
              <a:t>*CGM: Causal Graph Model</a:t>
            </a:r>
          </a:p>
        </p:txBody>
      </p:sp>
      <p:sp>
        <p:nvSpPr>
          <p:cNvPr id="7" name="Slide Number Placeholder 6">
            <a:extLst>
              <a:ext uri="{FF2B5EF4-FFF2-40B4-BE49-F238E27FC236}">
                <a16:creationId xmlns:a16="http://schemas.microsoft.com/office/drawing/2014/main" id="{419DAF13-889E-A4E9-176A-E3ECC70C4189}"/>
              </a:ext>
            </a:extLst>
          </p:cNvPr>
          <p:cNvSpPr>
            <a:spLocks noGrp="1"/>
          </p:cNvSpPr>
          <p:nvPr>
            <p:ph type="sldNum" sz="quarter" idx="12"/>
          </p:nvPr>
        </p:nvSpPr>
        <p:spPr/>
        <p:txBody>
          <a:bodyPr/>
          <a:lstStyle/>
          <a:p>
            <a:fld id="{4898AEC0-503E-4FA4-859C-D0F72D6E3F79}" type="slidenum">
              <a:rPr lang="en-US" noProof="1" smtClean="0"/>
              <a:pPr/>
              <a:t>27</a:t>
            </a:fld>
            <a:endParaRPr lang="en-US" noProof="1"/>
          </a:p>
        </p:txBody>
      </p:sp>
    </p:spTree>
    <p:extLst>
      <p:ext uri="{BB962C8B-B14F-4D97-AF65-F5344CB8AC3E}">
        <p14:creationId xmlns:p14="http://schemas.microsoft.com/office/powerpoint/2010/main" val="399449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00794C17-E47E-3EF6-FD2A-3566A8FF69B9}"/>
              </a:ext>
            </a:extLst>
          </p:cNvPr>
          <p:cNvSpPr>
            <a:spLocks noGrp="1"/>
          </p:cNvSpPr>
          <p:nvPr>
            <p:ph type="body" sz="quarter" idx="15"/>
          </p:nvPr>
        </p:nvSpPr>
        <p:spPr/>
        <p:txBody>
          <a:bodyPr>
            <a:noAutofit/>
          </a:bodyPr>
          <a:lstStyle/>
          <a:p>
            <a:r>
              <a:rPr lang="en-US"/>
              <a:t>Cognitively-Inspired Decision Intelligence for Manufacturing</a:t>
            </a:r>
          </a:p>
        </p:txBody>
      </p:sp>
      <p:sp>
        <p:nvSpPr>
          <p:cNvPr id="14" name="Title 13">
            <a:extLst>
              <a:ext uri="{FF2B5EF4-FFF2-40B4-BE49-F238E27FC236}">
                <a16:creationId xmlns:a16="http://schemas.microsoft.com/office/drawing/2014/main" id="{DCF95BF2-9E9E-4FE5-6368-09F436BD0D38}"/>
              </a:ext>
            </a:extLst>
          </p:cNvPr>
          <p:cNvSpPr>
            <a:spLocks noGrp="1"/>
          </p:cNvSpPr>
          <p:nvPr>
            <p:ph type="title"/>
          </p:nvPr>
        </p:nvSpPr>
        <p:spPr/>
        <p:txBody>
          <a:bodyPr/>
          <a:lstStyle/>
          <a:p>
            <a:r>
              <a:rPr lang="en-US"/>
              <a:t>The Three Levels of Decision Intelligence</a:t>
            </a:r>
          </a:p>
        </p:txBody>
      </p:sp>
      <p:pic>
        <p:nvPicPr>
          <p:cNvPr id="8" name="Content Placeholder 7">
            <a:extLst>
              <a:ext uri="{FF2B5EF4-FFF2-40B4-BE49-F238E27FC236}">
                <a16:creationId xmlns:a16="http://schemas.microsoft.com/office/drawing/2014/main" id="{EB4C2963-9CE3-E2DB-C63C-1F7183E5A52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21823"/>
          <a:stretch/>
        </p:blipFill>
        <p:spPr>
          <a:xfrm>
            <a:off x="619011" y="1341546"/>
            <a:ext cx="3504256" cy="4270676"/>
          </a:xfrm>
          <a:noFill/>
        </p:spPr>
      </p:pic>
      <p:graphicFrame>
        <p:nvGraphicFramePr>
          <p:cNvPr id="18" name="Diagram 17">
            <a:extLst>
              <a:ext uri="{FF2B5EF4-FFF2-40B4-BE49-F238E27FC236}">
                <a16:creationId xmlns:a16="http://schemas.microsoft.com/office/drawing/2014/main" id="{95187BF1-53E4-DF47-1631-A87713C01239}"/>
              </a:ext>
            </a:extLst>
          </p:cNvPr>
          <p:cNvGraphicFramePr/>
          <p:nvPr/>
        </p:nvGraphicFramePr>
        <p:xfrm>
          <a:off x="4714240" y="1425600"/>
          <a:ext cx="5811520" cy="4256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55939878-B2A4-CE35-9B36-FC404D1E1593}"/>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sp>
        <p:nvSpPr>
          <p:cNvPr id="5" name="Slide Number Placeholder 4">
            <a:extLst>
              <a:ext uri="{FF2B5EF4-FFF2-40B4-BE49-F238E27FC236}">
                <a16:creationId xmlns:a16="http://schemas.microsoft.com/office/drawing/2014/main" id="{EFD976FD-9889-6232-2E86-56A73A16DA1F}"/>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spTree>
    <p:extLst>
      <p:ext uri="{BB962C8B-B14F-4D97-AF65-F5344CB8AC3E}">
        <p14:creationId xmlns:p14="http://schemas.microsoft.com/office/powerpoint/2010/main" val="107631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1A538AB0-3AF7-4E3D-4C7C-1D7951CBA945}"/>
              </a:ext>
            </a:extLst>
          </p:cNvPr>
          <p:cNvSpPr/>
          <p:nvPr/>
        </p:nvSpPr>
        <p:spPr>
          <a:xfrm>
            <a:off x="2607640" y="4572440"/>
            <a:ext cx="400870" cy="730828"/>
          </a:xfrm>
          <a:prstGeom prst="downArrow">
            <a:avLst/>
          </a:prstGeom>
          <a:solidFill>
            <a:schemeClr val="bg2"/>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33" name="Down Arrow 32">
            <a:extLst>
              <a:ext uri="{FF2B5EF4-FFF2-40B4-BE49-F238E27FC236}">
                <a16:creationId xmlns:a16="http://schemas.microsoft.com/office/drawing/2014/main" id="{7C2B5239-08CD-ECD3-2C90-6B4BC96B7558}"/>
              </a:ext>
            </a:extLst>
          </p:cNvPr>
          <p:cNvSpPr/>
          <p:nvPr/>
        </p:nvSpPr>
        <p:spPr>
          <a:xfrm>
            <a:off x="2607640" y="2612368"/>
            <a:ext cx="400870" cy="628400"/>
          </a:xfrm>
          <a:prstGeom prst="downArrow">
            <a:avLst/>
          </a:prstGeom>
          <a:solidFill>
            <a:schemeClr val="bg2"/>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32" name="Down Arrow 31">
            <a:extLst>
              <a:ext uri="{FF2B5EF4-FFF2-40B4-BE49-F238E27FC236}">
                <a16:creationId xmlns:a16="http://schemas.microsoft.com/office/drawing/2014/main" id="{A5EB8861-4011-609D-177D-D663C1C441A8}"/>
              </a:ext>
            </a:extLst>
          </p:cNvPr>
          <p:cNvSpPr/>
          <p:nvPr/>
        </p:nvSpPr>
        <p:spPr>
          <a:xfrm>
            <a:off x="2617934" y="3644433"/>
            <a:ext cx="400870" cy="730828"/>
          </a:xfrm>
          <a:prstGeom prst="downArrow">
            <a:avLst/>
          </a:prstGeom>
          <a:solidFill>
            <a:schemeClr val="bg2"/>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31" name="Bent-Up Arrow 30">
            <a:extLst>
              <a:ext uri="{FF2B5EF4-FFF2-40B4-BE49-F238E27FC236}">
                <a16:creationId xmlns:a16="http://schemas.microsoft.com/office/drawing/2014/main" id="{1B66F067-4A9C-C196-059E-4F4BE697B182}"/>
              </a:ext>
            </a:extLst>
          </p:cNvPr>
          <p:cNvSpPr/>
          <p:nvPr/>
        </p:nvSpPr>
        <p:spPr>
          <a:xfrm rot="5400000">
            <a:off x="41572" y="2992147"/>
            <a:ext cx="2761397" cy="646917"/>
          </a:xfrm>
          <a:prstGeom prst="bentUpArrow">
            <a:avLst>
              <a:gd name="adj1" fmla="val 32840"/>
              <a:gd name="adj2" fmla="val 23235"/>
              <a:gd name="adj3" fmla="val 39981"/>
            </a:avLst>
          </a:prstGeom>
        </p:spPr>
        <p:style>
          <a:lnRef idx="3">
            <a:schemeClr val="lt1">
              <a:hueOff val="0"/>
              <a:satOff val="0"/>
              <a:lumOff val="0"/>
              <a:alphaOff val="0"/>
            </a:schemeClr>
          </a:lnRef>
          <a:fillRef idx="1">
            <a:schemeClr val="accent6">
              <a:tint val="50000"/>
              <a:hueOff val="0"/>
              <a:satOff val="0"/>
              <a:lumOff val="0"/>
              <a:alphaOff val="0"/>
            </a:schemeClr>
          </a:fillRef>
          <a:effectRef idx="1">
            <a:schemeClr val="accent6">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29" name="Bent-Up Arrow 28">
            <a:extLst>
              <a:ext uri="{FF2B5EF4-FFF2-40B4-BE49-F238E27FC236}">
                <a16:creationId xmlns:a16="http://schemas.microsoft.com/office/drawing/2014/main" id="{2D30AB30-C0E1-AB25-3E4E-CCDF3A2B2BB4}"/>
              </a:ext>
            </a:extLst>
          </p:cNvPr>
          <p:cNvSpPr/>
          <p:nvPr/>
        </p:nvSpPr>
        <p:spPr>
          <a:xfrm rot="16200000" flipH="1">
            <a:off x="3710792" y="1896035"/>
            <a:ext cx="533296" cy="607138"/>
          </a:xfrm>
          <a:prstGeom prst="bentUpArrow">
            <a:avLst>
              <a:gd name="adj1" fmla="val 32840"/>
              <a:gd name="adj2" fmla="val 25000"/>
              <a:gd name="adj3" fmla="val 35780"/>
            </a:avLst>
          </a:prstGeom>
        </p:spPr>
        <p:style>
          <a:lnRef idx="3">
            <a:schemeClr val="lt1">
              <a:hueOff val="0"/>
              <a:satOff val="0"/>
              <a:lumOff val="0"/>
              <a:alphaOff val="0"/>
            </a:schemeClr>
          </a:lnRef>
          <a:fillRef idx="1">
            <a:schemeClr val="accent6">
              <a:tint val="50000"/>
              <a:hueOff val="0"/>
              <a:satOff val="0"/>
              <a:lumOff val="0"/>
              <a:alphaOff val="0"/>
            </a:schemeClr>
          </a:fillRef>
          <a:effectRef idx="1">
            <a:schemeClr val="accent6">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2" name="Text Placeholder 1">
            <a:extLst>
              <a:ext uri="{FF2B5EF4-FFF2-40B4-BE49-F238E27FC236}">
                <a16:creationId xmlns:a16="http://schemas.microsoft.com/office/drawing/2014/main" id="{8C615E91-AEFE-F37F-9429-F6D1B6DC8FFD}"/>
              </a:ext>
            </a:extLst>
          </p:cNvPr>
          <p:cNvSpPr>
            <a:spLocks noGrp="1"/>
          </p:cNvSpPr>
          <p:nvPr>
            <p:ph type="body" sz="quarter" idx="15"/>
          </p:nvPr>
        </p:nvSpPr>
        <p:spPr/>
        <p:txBody>
          <a:bodyPr/>
          <a:lstStyle/>
          <a:p>
            <a:r>
              <a:rPr lang="en-US"/>
              <a:t>Cognitively-Inspired Decision Intelligence for Manufacturing</a:t>
            </a:r>
          </a:p>
        </p:txBody>
      </p:sp>
      <p:sp>
        <p:nvSpPr>
          <p:cNvPr id="3" name="Title 2">
            <a:extLst>
              <a:ext uri="{FF2B5EF4-FFF2-40B4-BE49-F238E27FC236}">
                <a16:creationId xmlns:a16="http://schemas.microsoft.com/office/drawing/2014/main" id="{27D9E3CD-8F49-B407-A36D-89405480F374}"/>
              </a:ext>
            </a:extLst>
          </p:cNvPr>
          <p:cNvSpPr>
            <a:spLocks noGrp="1"/>
          </p:cNvSpPr>
          <p:nvPr>
            <p:ph type="title"/>
          </p:nvPr>
        </p:nvSpPr>
        <p:spPr/>
        <p:txBody>
          <a:bodyPr/>
          <a:lstStyle/>
          <a:p>
            <a:r>
              <a:rPr lang="en-US"/>
              <a:t>Our R&amp;D Approach  </a:t>
            </a:r>
          </a:p>
        </p:txBody>
      </p:sp>
      <p:sp>
        <p:nvSpPr>
          <p:cNvPr id="6" name="Content Placeholder 5">
            <a:extLst>
              <a:ext uri="{FF2B5EF4-FFF2-40B4-BE49-F238E27FC236}">
                <a16:creationId xmlns:a16="http://schemas.microsoft.com/office/drawing/2014/main" id="{9A723148-4655-09AE-8E91-52A25E23DF14}"/>
              </a:ext>
            </a:extLst>
          </p:cNvPr>
          <p:cNvSpPr>
            <a:spLocks noGrp="1"/>
          </p:cNvSpPr>
          <p:nvPr>
            <p:ph sz="half" idx="2"/>
          </p:nvPr>
        </p:nvSpPr>
        <p:spPr>
          <a:xfrm>
            <a:off x="5921773" y="1385153"/>
            <a:ext cx="4737684" cy="4281247"/>
          </a:xfrm>
        </p:spPr>
        <p:txBody>
          <a:bodyPr/>
          <a:lstStyle/>
          <a:p>
            <a:r>
              <a:rPr lang="en-US" sz="1600"/>
              <a:t>CADI projects adopt a unified methodological framework to tackle complex problems  </a:t>
            </a:r>
          </a:p>
          <a:p>
            <a:pPr lvl="1">
              <a:buFont typeface="Wingdings" pitchFamily="2" charset="2"/>
              <a:buChar char="§"/>
            </a:pPr>
            <a:r>
              <a:rPr lang="en-US" sz="1400" b="1"/>
              <a:t>Simulation data </a:t>
            </a:r>
            <a:r>
              <a:rPr lang="en-US" sz="1400"/>
              <a:t>is often necessary within the manufacturing domain due to a lack of ground truth for learning; e.g. related to </a:t>
            </a:r>
            <a:r>
              <a:rPr lang="en-US" sz="1400" u="sng"/>
              <a:t>causal relations </a:t>
            </a:r>
            <a:r>
              <a:rPr lang="en-US" sz="1400"/>
              <a:t>and </a:t>
            </a:r>
            <a:r>
              <a:rPr lang="en-US" sz="1400" u="sng"/>
              <a:t>decision processes</a:t>
            </a:r>
          </a:p>
          <a:p>
            <a:pPr lvl="1">
              <a:buFont typeface="Wingdings" pitchFamily="2" charset="2"/>
              <a:buChar char="§"/>
            </a:pPr>
            <a:r>
              <a:rPr lang="en-US" sz="1400" b="1"/>
              <a:t>Neuro-symbolic methods </a:t>
            </a:r>
            <a:r>
              <a:rPr lang="en-US" sz="1400"/>
              <a:t>are used to</a:t>
            </a:r>
            <a:r>
              <a:rPr lang="en-US" sz="1400" b="1"/>
              <a:t> </a:t>
            </a:r>
            <a:r>
              <a:rPr lang="en-US" sz="1400"/>
              <a:t>integrate prior domain knowledge with machine learning</a:t>
            </a:r>
            <a:endParaRPr lang="en-US"/>
          </a:p>
          <a:p>
            <a:r>
              <a:rPr lang="en-US" sz="1600"/>
              <a:t>We use realistic scenarios to elicit requirements for generating synthetic data and evaluate neuro-symbolic models</a:t>
            </a:r>
          </a:p>
          <a:p>
            <a:r>
              <a:rPr lang="en-US" sz="1600"/>
              <a:t>Our approach is iterative: after each evaluation stage we can refine the model and improve performance according to metrics of interest</a:t>
            </a:r>
          </a:p>
          <a:p>
            <a:pPr lvl="1"/>
            <a:r>
              <a:rPr lang="en-US" sz="1400" b="1">
                <a:highlight>
                  <a:srgbClr val="00FF00"/>
                </a:highlight>
              </a:rPr>
              <a:t>We use cognitive architectures to model decisions</a:t>
            </a:r>
          </a:p>
        </p:txBody>
      </p:sp>
      <p:sp>
        <p:nvSpPr>
          <p:cNvPr id="12" name="Bent-Up Arrow 11">
            <a:extLst>
              <a:ext uri="{FF2B5EF4-FFF2-40B4-BE49-F238E27FC236}">
                <a16:creationId xmlns:a16="http://schemas.microsoft.com/office/drawing/2014/main" id="{1828090B-9E78-E0B4-70FD-9E273BE4693F}"/>
              </a:ext>
            </a:extLst>
          </p:cNvPr>
          <p:cNvSpPr/>
          <p:nvPr/>
        </p:nvSpPr>
        <p:spPr>
          <a:xfrm rot="5400000">
            <a:off x="1377540" y="1905617"/>
            <a:ext cx="533296" cy="607138"/>
          </a:xfrm>
          <a:prstGeom prst="bentUpArrow">
            <a:avLst>
              <a:gd name="adj1" fmla="val 32840"/>
              <a:gd name="adj2" fmla="val 25000"/>
              <a:gd name="adj3" fmla="val 35780"/>
            </a:avLst>
          </a:prstGeom>
        </p:spPr>
        <p:style>
          <a:lnRef idx="3">
            <a:schemeClr val="lt1">
              <a:hueOff val="0"/>
              <a:satOff val="0"/>
              <a:lumOff val="0"/>
              <a:alphaOff val="0"/>
            </a:schemeClr>
          </a:lnRef>
          <a:fillRef idx="1">
            <a:schemeClr val="accent6">
              <a:tint val="50000"/>
              <a:hueOff val="0"/>
              <a:satOff val="0"/>
              <a:lumOff val="0"/>
              <a:alphaOff val="0"/>
            </a:schemeClr>
          </a:fillRef>
          <a:effectRef idx="1">
            <a:schemeClr val="accent6">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3" name="Freeform 12">
            <a:extLst>
              <a:ext uri="{FF2B5EF4-FFF2-40B4-BE49-F238E27FC236}">
                <a16:creationId xmlns:a16="http://schemas.microsoft.com/office/drawing/2014/main" id="{5F06262B-CFBD-8479-9208-C682C3EF03D8}"/>
              </a:ext>
            </a:extLst>
          </p:cNvPr>
          <p:cNvSpPr/>
          <p:nvPr/>
        </p:nvSpPr>
        <p:spPr>
          <a:xfrm>
            <a:off x="378341" y="1304866"/>
            <a:ext cx="2410028" cy="628400"/>
          </a:xfrm>
          <a:custGeom>
            <a:avLst/>
            <a:gdLst>
              <a:gd name="connsiteX0" fmla="*/ 0 w 2410028"/>
              <a:gd name="connsiteY0" fmla="*/ 104754 h 628400"/>
              <a:gd name="connsiteX1" fmla="*/ 104754 w 2410028"/>
              <a:gd name="connsiteY1" fmla="*/ 0 h 628400"/>
              <a:gd name="connsiteX2" fmla="*/ 2305274 w 2410028"/>
              <a:gd name="connsiteY2" fmla="*/ 0 h 628400"/>
              <a:gd name="connsiteX3" fmla="*/ 2410028 w 2410028"/>
              <a:gd name="connsiteY3" fmla="*/ 104754 h 628400"/>
              <a:gd name="connsiteX4" fmla="*/ 2410028 w 2410028"/>
              <a:gd name="connsiteY4" fmla="*/ 523646 h 628400"/>
              <a:gd name="connsiteX5" fmla="*/ 2305274 w 2410028"/>
              <a:gd name="connsiteY5" fmla="*/ 628400 h 628400"/>
              <a:gd name="connsiteX6" fmla="*/ 104754 w 2410028"/>
              <a:gd name="connsiteY6" fmla="*/ 628400 h 628400"/>
              <a:gd name="connsiteX7" fmla="*/ 0 w 2410028"/>
              <a:gd name="connsiteY7" fmla="*/ 523646 h 628400"/>
              <a:gd name="connsiteX8" fmla="*/ 0 w 2410028"/>
              <a:gd name="connsiteY8" fmla="*/ 104754 h 62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0028" h="628400">
                <a:moveTo>
                  <a:pt x="0" y="104754"/>
                </a:moveTo>
                <a:cubicBezTo>
                  <a:pt x="0" y="46900"/>
                  <a:pt x="46900" y="0"/>
                  <a:pt x="104754" y="0"/>
                </a:cubicBezTo>
                <a:lnTo>
                  <a:pt x="2305274" y="0"/>
                </a:lnTo>
                <a:cubicBezTo>
                  <a:pt x="2363128" y="0"/>
                  <a:pt x="2410028" y="46900"/>
                  <a:pt x="2410028" y="104754"/>
                </a:cubicBezTo>
                <a:lnTo>
                  <a:pt x="2410028" y="523646"/>
                </a:lnTo>
                <a:cubicBezTo>
                  <a:pt x="2410028" y="581500"/>
                  <a:pt x="2363128" y="628400"/>
                  <a:pt x="2305274" y="628400"/>
                </a:cubicBezTo>
                <a:lnTo>
                  <a:pt x="104754" y="628400"/>
                </a:lnTo>
                <a:cubicBezTo>
                  <a:pt x="46900" y="628400"/>
                  <a:pt x="0" y="581500"/>
                  <a:pt x="0" y="523646"/>
                </a:cubicBezTo>
                <a:lnTo>
                  <a:pt x="0" y="104754"/>
                </a:lnTo>
                <a:close/>
              </a:path>
            </a:pathLst>
          </a:custGeom>
        </p:spPr>
        <p:style>
          <a:lnRef idx="3">
            <a:schemeClr val="lt1">
              <a:hueOff val="0"/>
              <a:satOff val="0"/>
              <a:lumOff val="0"/>
              <a:alphaOff val="0"/>
            </a:schemeClr>
          </a:lnRef>
          <a:fillRef idx="1">
            <a:schemeClr val="accent6">
              <a:shade val="50000"/>
              <a:hueOff val="0"/>
              <a:satOff val="0"/>
              <a:lumOff val="0"/>
              <a:alphaOff val="0"/>
            </a:schemeClr>
          </a:fillRef>
          <a:effectRef idx="1">
            <a:schemeClr val="accent6">
              <a:shade val="50000"/>
              <a:hueOff val="0"/>
              <a:satOff val="0"/>
              <a:lumOff val="0"/>
              <a:alphaOff val="0"/>
            </a:schemeClr>
          </a:effectRef>
          <a:fontRef idx="minor">
            <a:schemeClr val="lt1"/>
          </a:fontRef>
        </p:style>
        <p:txBody>
          <a:bodyPr spcFirstLastPara="0" vert="horz" wrap="square" lIns="84021" tIns="84021" rIns="84021" bIns="84021" numCol="1" spcCol="1270" anchor="ctr" anchorCtr="0">
            <a:noAutofit/>
          </a:bodyPr>
          <a:lstStyle/>
          <a:p>
            <a:pPr marL="0" lvl="0" indent="0" algn="ctr" defTabSz="622300">
              <a:lnSpc>
                <a:spcPct val="90000"/>
              </a:lnSpc>
              <a:spcBef>
                <a:spcPct val="0"/>
              </a:spcBef>
              <a:spcAft>
                <a:spcPct val="35000"/>
              </a:spcAft>
              <a:buNone/>
            </a:pPr>
            <a:br>
              <a:rPr lang="en-US" sz="1400" kern="1200"/>
            </a:br>
            <a:r>
              <a:rPr lang="en-US" sz="1400" kern="1200"/>
              <a:t>Realistic Scenarios</a:t>
            </a:r>
            <a:endParaRPr lang="en-US" sz="1100"/>
          </a:p>
          <a:p>
            <a:pPr marL="0" lvl="0" indent="0" algn="ctr" defTabSz="622300">
              <a:lnSpc>
                <a:spcPct val="90000"/>
              </a:lnSpc>
              <a:spcBef>
                <a:spcPct val="0"/>
              </a:spcBef>
              <a:spcAft>
                <a:spcPct val="35000"/>
              </a:spcAft>
              <a:buNone/>
            </a:pPr>
            <a:r>
              <a:rPr lang="en-US" sz="1100" kern="1200"/>
              <a:t>(Requirements + Ground Truth)</a:t>
            </a:r>
          </a:p>
          <a:p>
            <a:pPr marL="0" lvl="0" indent="0" algn="ctr" defTabSz="622300">
              <a:lnSpc>
                <a:spcPct val="90000"/>
              </a:lnSpc>
              <a:spcBef>
                <a:spcPct val="0"/>
              </a:spcBef>
              <a:spcAft>
                <a:spcPct val="35000"/>
              </a:spcAft>
              <a:buNone/>
            </a:pPr>
            <a:endParaRPr lang="en-US" sz="1400" kern="1200"/>
          </a:p>
        </p:txBody>
      </p:sp>
      <p:sp>
        <p:nvSpPr>
          <p:cNvPr id="14" name="Rectangle 13">
            <a:extLst>
              <a:ext uri="{FF2B5EF4-FFF2-40B4-BE49-F238E27FC236}">
                <a16:creationId xmlns:a16="http://schemas.microsoft.com/office/drawing/2014/main" id="{F99F7E88-7513-E6B7-87F3-97112CA238B0}"/>
              </a:ext>
            </a:extLst>
          </p:cNvPr>
          <p:cNvSpPr/>
          <p:nvPr/>
        </p:nvSpPr>
        <p:spPr>
          <a:xfrm>
            <a:off x="4406601" y="1543336"/>
            <a:ext cx="652942" cy="5079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Freeform 15">
            <a:extLst>
              <a:ext uri="{FF2B5EF4-FFF2-40B4-BE49-F238E27FC236}">
                <a16:creationId xmlns:a16="http://schemas.microsoft.com/office/drawing/2014/main" id="{7FF406DA-0AF5-62B4-E1E0-A7231083AB79}"/>
              </a:ext>
            </a:extLst>
          </p:cNvPr>
          <p:cNvSpPr/>
          <p:nvPr/>
        </p:nvSpPr>
        <p:spPr>
          <a:xfrm>
            <a:off x="1646504" y="2062762"/>
            <a:ext cx="2323143" cy="628400"/>
          </a:xfrm>
          <a:custGeom>
            <a:avLst/>
            <a:gdLst>
              <a:gd name="connsiteX0" fmla="*/ 0 w 2323143"/>
              <a:gd name="connsiteY0" fmla="*/ 104754 h 628400"/>
              <a:gd name="connsiteX1" fmla="*/ 104754 w 2323143"/>
              <a:gd name="connsiteY1" fmla="*/ 0 h 628400"/>
              <a:gd name="connsiteX2" fmla="*/ 2218389 w 2323143"/>
              <a:gd name="connsiteY2" fmla="*/ 0 h 628400"/>
              <a:gd name="connsiteX3" fmla="*/ 2323143 w 2323143"/>
              <a:gd name="connsiteY3" fmla="*/ 104754 h 628400"/>
              <a:gd name="connsiteX4" fmla="*/ 2323143 w 2323143"/>
              <a:gd name="connsiteY4" fmla="*/ 523646 h 628400"/>
              <a:gd name="connsiteX5" fmla="*/ 2218389 w 2323143"/>
              <a:gd name="connsiteY5" fmla="*/ 628400 h 628400"/>
              <a:gd name="connsiteX6" fmla="*/ 104754 w 2323143"/>
              <a:gd name="connsiteY6" fmla="*/ 628400 h 628400"/>
              <a:gd name="connsiteX7" fmla="*/ 0 w 2323143"/>
              <a:gd name="connsiteY7" fmla="*/ 523646 h 628400"/>
              <a:gd name="connsiteX8" fmla="*/ 0 w 2323143"/>
              <a:gd name="connsiteY8" fmla="*/ 104754 h 62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3143" h="628400">
                <a:moveTo>
                  <a:pt x="0" y="104754"/>
                </a:moveTo>
                <a:cubicBezTo>
                  <a:pt x="0" y="46900"/>
                  <a:pt x="46900" y="0"/>
                  <a:pt x="104754" y="0"/>
                </a:cubicBezTo>
                <a:lnTo>
                  <a:pt x="2218389" y="0"/>
                </a:lnTo>
                <a:cubicBezTo>
                  <a:pt x="2276243" y="0"/>
                  <a:pt x="2323143" y="46900"/>
                  <a:pt x="2323143" y="104754"/>
                </a:cubicBezTo>
                <a:lnTo>
                  <a:pt x="2323143" y="523646"/>
                </a:lnTo>
                <a:cubicBezTo>
                  <a:pt x="2323143" y="581500"/>
                  <a:pt x="2276243" y="628400"/>
                  <a:pt x="2218389" y="628400"/>
                </a:cubicBezTo>
                <a:lnTo>
                  <a:pt x="104754" y="628400"/>
                </a:lnTo>
                <a:cubicBezTo>
                  <a:pt x="46900" y="628400"/>
                  <a:pt x="0" y="581500"/>
                  <a:pt x="0" y="523646"/>
                </a:cubicBezTo>
                <a:lnTo>
                  <a:pt x="0" y="104754"/>
                </a:lnTo>
                <a:close/>
              </a:path>
            </a:pathLst>
          </a:custGeom>
        </p:spPr>
        <p:style>
          <a:lnRef idx="3">
            <a:schemeClr val="lt1">
              <a:hueOff val="0"/>
              <a:satOff val="0"/>
              <a:lumOff val="0"/>
              <a:alphaOff val="0"/>
            </a:schemeClr>
          </a:lnRef>
          <a:fillRef idx="1">
            <a:schemeClr val="accent6">
              <a:shade val="50000"/>
              <a:hueOff val="263960"/>
              <a:satOff val="-29289"/>
              <a:lumOff val="18958"/>
              <a:alphaOff val="0"/>
            </a:schemeClr>
          </a:fillRef>
          <a:effectRef idx="1">
            <a:schemeClr val="accent6">
              <a:shade val="50000"/>
              <a:hueOff val="263960"/>
              <a:satOff val="-29289"/>
              <a:lumOff val="18958"/>
              <a:alphaOff val="0"/>
            </a:schemeClr>
          </a:effectRef>
          <a:fontRef idx="minor">
            <a:schemeClr val="lt1"/>
          </a:fontRef>
        </p:style>
        <p:txBody>
          <a:bodyPr spcFirstLastPara="0" vert="horz" wrap="square" lIns="84021" tIns="84021" rIns="84021" bIns="84021" numCol="1" spcCol="1270" anchor="ctr" anchorCtr="0">
            <a:noAutofit/>
          </a:bodyPr>
          <a:lstStyle/>
          <a:p>
            <a:pPr marL="0" lvl="0" indent="0" algn="ctr" defTabSz="622300">
              <a:lnSpc>
                <a:spcPct val="90000"/>
              </a:lnSpc>
              <a:spcBef>
                <a:spcPct val="0"/>
              </a:spcBef>
              <a:spcAft>
                <a:spcPct val="35000"/>
              </a:spcAft>
              <a:buNone/>
            </a:pPr>
            <a:r>
              <a:rPr lang="en-US" sz="1400" kern="1200"/>
              <a:t>Synthetic data generation</a:t>
            </a:r>
          </a:p>
        </p:txBody>
      </p:sp>
      <p:sp>
        <p:nvSpPr>
          <p:cNvPr id="17" name="Rectangle 16">
            <a:extLst>
              <a:ext uri="{FF2B5EF4-FFF2-40B4-BE49-F238E27FC236}">
                <a16:creationId xmlns:a16="http://schemas.microsoft.com/office/drawing/2014/main" id="{C1161C20-3445-C510-05A5-7EB3E8121AA4}"/>
              </a:ext>
            </a:extLst>
          </p:cNvPr>
          <p:cNvSpPr/>
          <p:nvPr/>
        </p:nvSpPr>
        <p:spPr>
          <a:xfrm>
            <a:off x="3145604" y="2070700"/>
            <a:ext cx="652942" cy="5079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9" name="Freeform 18">
            <a:extLst>
              <a:ext uri="{FF2B5EF4-FFF2-40B4-BE49-F238E27FC236}">
                <a16:creationId xmlns:a16="http://schemas.microsoft.com/office/drawing/2014/main" id="{EF24BD5D-2F52-4002-6904-CAD52A6BF52C}"/>
              </a:ext>
            </a:extLst>
          </p:cNvPr>
          <p:cNvSpPr/>
          <p:nvPr/>
        </p:nvSpPr>
        <p:spPr>
          <a:xfrm>
            <a:off x="1643107" y="3130622"/>
            <a:ext cx="2350524" cy="628400"/>
          </a:xfrm>
          <a:custGeom>
            <a:avLst/>
            <a:gdLst>
              <a:gd name="connsiteX0" fmla="*/ 0 w 2782166"/>
              <a:gd name="connsiteY0" fmla="*/ 104754 h 628400"/>
              <a:gd name="connsiteX1" fmla="*/ 104754 w 2782166"/>
              <a:gd name="connsiteY1" fmla="*/ 0 h 628400"/>
              <a:gd name="connsiteX2" fmla="*/ 2677412 w 2782166"/>
              <a:gd name="connsiteY2" fmla="*/ 0 h 628400"/>
              <a:gd name="connsiteX3" fmla="*/ 2782166 w 2782166"/>
              <a:gd name="connsiteY3" fmla="*/ 104754 h 628400"/>
              <a:gd name="connsiteX4" fmla="*/ 2782166 w 2782166"/>
              <a:gd name="connsiteY4" fmla="*/ 523646 h 628400"/>
              <a:gd name="connsiteX5" fmla="*/ 2677412 w 2782166"/>
              <a:gd name="connsiteY5" fmla="*/ 628400 h 628400"/>
              <a:gd name="connsiteX6" fmla="*/ 104754 w 2782166"/>
              <a:gd name="connsiteY6" fmla="*/ 628400 h 628400"/>
              <a:gd name="connsiteX7" fmla="*/ 0 w 2782166"/>
              <a:gd name="connsiteY7" fmla="*/ 523646 h 628400"/>
              <a:gd name="connsiteX8" fmla="*/ 0 w 2782166"/>
              <a:gd name="connsiteY8" fmla="*/ 104754 h 62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2166" h="628400">
                <a:moveTo>
                  <a:pt x="0" y="104754"/>
                </a:moveTo>
                <a:cubicBezTo>
                  <a:pt x="0" y="46900"/>
                  <a:pt x="46900" y="0"/>
                  <a:pt x="104754" y="0"/>
                </a:cubicBezTo>
                <a:lnTo>
                  <a:pt x="2677412" y="0"/>
                </a:lnTo>
                <a:cubicBezTo>
                  <a:pt x="2735266" y="0"/>
                  <a:pt x="2782166" y="46900"/>
                  <a:pt x="2782166" y="104754"/>
                </a:cubicBezTo>
                <a:lnTo>
                  <a:pt x="2782166" y="523646"/>
                </a:lnTo>
                <a:cubicBezTo>
                  <a:pt x="2782166" y="581500"/>
                  <a:pt x="2735266" y="628400"/>
                  <a:pt x="2677412" y="628400"/>
                </a:cubicBezTo>
                <a:lnTo>
                  <a:pt x="104754" y="628400"/>
                </a:lnTo>
                <a:cubicBezTo>
                  <a:pt x="46900" y="628400"/>
                  <a:pt x="0" y="581500"/>
                  <a:pt x="0" y="523646"/>
                </a:cubicBezTo>
                <a:lnTo>
                  <a:pt x="0" y="104754"/>
                </a:lnTo>
                <a:close/>
              </a:path>
            </a:pathLst>
          </a:custGeom>
        </p:spPr>
        <p:style>
          <a:lnRef idx="3">
            <a:schemeClr val="lt1">
              <a:hueOff val="0"/>
              <a:satOff val="0"/>
              <a:lumOff val="0"/>
              <a:alphaOff val="0"/>
            </a:schemeClr>
          </a:lnRef>
          <a:fillRef idx="1">
            <a:schemeClr val="accent6">
              <a:shade val="50000"/>
              <a:hueOff val="527920"/>
              <a:satOff val="-58578"/>
              <a:lumOff val="37917"/>
              <a:alphaOff val="0"/>
            </a:schemeClr>
          </a:fillRef>
          <a:effectRef idx="1">
            <a:schemeClr val="accent6">
              <a:shade val="50000"/>
              <a:hueOff val="527920"/>
              <a:satOff val="-58578"/>
              <a:lumOff val="37917"/>
              <a:alphaOff val="0"/>
            </a:schemeClr>
          </a:effectRef>
          <a:fontRef idx="minor">
            <a:schemeClr val="lt1"/>
          </a:fontRef>
        </p:style>
        <p:txBody>
          <a:bodyPr spcFirstLastPara="0" vert="horz" wrap="square" lIns="84021" tIns="84021" rIns="84021" bIns="84021" numCol="1" spcCol="1270" anchor="ctr" anchorCtr="0">
            <a:noAutofit/>
          </a:bodyPr>
          <a:lstStyle/>
          <a:p>
            <a:pPr marL="0" lvl="0" indent="0" algn="ctr" defTabSz="622300">
              <a:lnSpc>
                <a:spcPct val="90000"/>
              </a:lnSpc>
              <a:spcBef>
                <a:spcPct val="0"/>
              </a:spcBef>
              <a:spcAft>
                <a:spcPct val="35000"/>
              </a:spcAft>
              <a:buNone/>
            </a:pPr>
            <a:r>
              <a:rPr lang="en-US" sz="1400" kern="1200"/>
              <a:t>Construction of </a:t>
            </a:r>
          </a:p>
          <a:p>
            <a:pPr marL="0" lvl="0" indent="0" algn="ctr" defTabSz="622300">
              <a:lnSpc>
                <a:spcPct val="90000"/>
              </a:lnSpc>
              <a:spcBef>
                <a:spcPct val="0"/>
              </a:spcBef>
              <a:spcAft>
                <a:spcPct val="35000"/>
              </a:spcAft>
              <a:buNone/>
            </a:pPr>
            <a:r>
              <a:rPr lang="en-US" sz="1400" kern="1200"/>
              <a:t>Neuro-Symbolic </a:t>
            </a:r>
            <a:r>
              <a:rPr lang="en-US" sz="1400"/>
              <a:t>M</a:t>
            </a:r>
            <a:r>
              <a:rPr lang="en-US" sz="1400" kern="1200"/>
              <a:t>odel</a:t>
            </a:r>
          </a:p>
        </p:txBody>
      </p:sp>
      <p:sp>
        <p:nvSpPr>
          <p:cNvPr id="22" name="Freeform 21">
            <a:extLst>
              <a:ext uri="{FF2B5EF4-FFF2-40B4-BE49-F238E27FC236}">
                <a16:creationId xmlns:a16="http://schemas.microsoft.com/office/drawing/2014/main" id="{050EC9AA-F809-E526-D6C0-77D919212F4D}"/>
              </a:ext>
            </a:extLst>
          </p:cNvPr>
          <p:cNvSpPr/>
          <p:nvPr/>
        </p:nvSpPr>
        <p:spPr>
          <a:xfrm>
            <a:off x="1640404" y="4216945"/>
            <a:ext cx="2295929" cy="628400"/>
          </a:xfrm>
          <a:custGeom>
            <a:avLst/>
            <a:gdLst>
              <a:gd name="connsiteX0" fmla="*/ 0 w 2093829"/>
              <a:gd name="connsiteY0" fmla="*/ 104754 h 628400"/>
              <a:gd name="connsiteX1" fmla="*/ 104754 w 2093829"/>
              <a:gd name="connsiteY1" fmla="*/ 0 h 628400"/>
              <a:gd name="connsiteX2" fmla="*/ 1989075 w 2093829"/>
              <a:gd name="connsiteY2" fmla="*/ 0 h 628400"/>
              <a:gd name="connsiteX3" fmla="*/ 2093829 w 2093829"/>
              <a:gd name="connsiteY3" fmla="*/ 104754 h 628400"/>
              <a:gd name="connsiteX4" fmla="*/ 2093829 w 2093829"/>
              <a:gd name="connsiteY4" fmla="*/ 523646 h 628400"/>
              <a:gd name="connsiteX5" fmla="*/ 1989075 w 2093829"/>
              <a:gd name="connsiteY5" fmla="*/ 628400 h 628400"/>
              <a:gd name="connsiteX6" fmla="*/ 104754 w 2093829"/>
              <a:gd name="connsiteY6" fmla="*/ 628400 h 628400"/>
              <a:gd name="connsiteX7" fmla="*/ 0 w 2093829"/>
              <a:gd name="connsiteY7" fmla="*/ 523646 h 628400"/>
              <a:gd name="connsiteX8" fmla="*/ 0 w 2093829"/>
              <a:gd name="connsiteY8" fmla="*/ 104754 h 62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3829" h="628400">
                <a:moveTo>
                  <a:pt x="0" y="104754"/>
                </a:moveTo>
                <a:cubicBezTo>
                  <a:pt x="0" y="46900"/>
                  <a:pt x="46900" y="0"/>
                  <a:pt x="104754" y="0"/>
                </a:cubicBezTo>
                <a:lnTo>
                  <a:pt x="1989075" y="0"/>
                </a:lnTo>
                <a:cubicBezTo>
                  <a:pt x="2046929" y="0"/>
                  <a:pt x="2093829" y="46900"/>
                  <a:pt x="2093829" y="104754"/>
                </a:cubicBezTo>
                <a:lnTo>
                  <a:pt x="2093829" y="523646"/>
                </a:lnTo>
                <a:cubicBezTo>
                  <a:pt x="2093829" y="581500"/>
                  <a:pt x="2046929" y="628400"/>
                  <a:pt x="1989075" y="628400"/>
                </a:cubicBezTo>
                <a:lnTo>
                  <a:pt x="104754" y="628400"/>
                </a:lnTo>
                <a:cubicBezTo>
                  <a:pt x="46900" y="628400"/>
                  <a:pt x="0" y="581500"/>
                  <a:pt x="0" y="523646"/>
                </a:cubicBezTo>
                <a:lnTo>
                  <a:pt x="0" y="104754"/>
                </a:lnTo>
                <a:close/>
              </a:path>
            </a:pathLst>
          </a:custGeom>
        </p:spPr>
        <p:style>
          <a:lnRef idx="3">
            <a:schemeClr val="lt1">
              <a:hueOff val="0"/>
              <a:satOff val="0"/>
              <a:lumOff val="0"/>
              <a:alphaOff val="0"/>
            </a:schemeClr>
          </a:lnRef>
          <a:fillRef idx="1">
            <a:schemeClr val="accent6">
              <a:shade val="50000"/>
              <a:hueOff val="791880"/>
              <a:satOff val="-87867"/>
              <a:lumOff val="56875"/>
              <a:alphaOff val="0"/>
            </a:schemeClr>
          </a:fillRef>
          <a:effectRef idx="1">
            <a:schemeClr val="accent6">
              <a:shade val="50000"/>
              <a:hueOff val="791880"/>
              <a:satOff val="-87867"/>
              <a:lumOff val="56875"/>
              <a:alphaOff val="0"/>
            </a:schemeClr>
          </a:effectRef>
          <a:fontRef idx="minor">
            <a:schemeClr val="lt1"/>
          </a:fontRef>
        </p:style>
        <p:txBody>
          <a:bodyPr spcFirstLastPara="0" vert="horz" wrap="square" lIns="84021" tIns="84021" rIns="84021" bIns="84021" numCol="1" spcCol="1270" anchor="ctr" anchorCtr="0">
            <a:noAutofit/>
          </a:bodyPr>
          <a:lstStyle/>
          <a:p>
            <a:pPr marL="0" lvl="0" indent="0" algn="ctr" defTabSz="622300">
              <a:lnSpc>
                <a:spcPct val="90000"/>
              </a:lnSpc>
              <a:spcBef>
                <a:spcPct val="0"/>
              </a:spcBef>
              <a:spcAft>
                <a:spcPct val="35000"/>
              </a:spcAft>
              <a:buNone/>
            </a:pPr>
            <a:r>
              <a:rPr lang="en-US" sz="1400" kern="1200"/>
              <a:t>Evaluation</a:t>
            </a:r>
          </a:p>
        </p:txBody>
      </p:sp>
      <p:sp>
        <p:nvSpPr>
          <p:cNvPr id="25" name="Freeform 24">
            <a:extLst>
              <a:ext uri="{FF2B5EF4-FFF2-40B4-BE49-F238E27FC236}">
                <a16:creationId xmlns:a16="http://schemas.microsoft.com/office/drawing/2014/main" id="{3F165B44-466F-6430-0BCD-DACD51303A8F}"/>
              </a:ext>
            </a:extLst>
          </p:cNvPr>
          <p:cNvSpPr/>
          <p:nvPr/>
        </p:nvSpPr>
        <p:spPr>
          <a:xfrm>
            <a:off x="1640404" y="5178139"/>
            <a:ext cx="2295929" cy="628400"/>
          </a:xfrm>
          <a:custGeom>
            <a:avLst/>
            <a:gdLst>
              <a:gd name="connsiteX0" fmla="*/ 0 w 3110853"/>
              <a:gd name="connsiteY0" fmla="*/ 104754 h 628400"/>
              <a:gd name="connsiteX1" fmla="*/ 104754 w 3110853"/>
              <a:gd name="connsiteY1" fmla="*/ 0 h 628400"/>
              <a:gd name="connsiteX2" fmla="*/ 3006099 w 3110853"/>
              <a:gd name="connsiteY2" fmla="*/ 0 h 628400"/>
              <a:gd name="connsiteX3" fmla="*/ 3110853 w 3110853"/>
              <a:gd name="connsiteY3" fmla="*/ 104754 h 628400"/>
              <a:gd name="connsiteX4" fmla="*/ 3110853 w 3110853"/>
              <a:gd name="connsiteY4" fmla="*/ 523646 h 628400"/>
              <a:gd name="connsiteX5" fmla="*/ 3006099 w 3110853"/>
              <a:gd name="connsiteY5" fmla="*/ 628400 h 628400"/>
              <a:gd name="connsiteX6" fmla="*/ 104754 w 3110853"/>
              <a:gd name="connsiteY6" fmla="*/ 628400 h 628400"/>
              <a:gd name="connsiteX7" fmla="*/ 0 w 3110853"/>
              <a:gd name="connsiteY7" fmla="*/ 523646 h 628400"/>
              <a:gd name="connsiteX8" fmla="*/ 0 w 3110853"/>
              <a:gd name="connsiteY8" fmla="*/ 104754 h 62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0853" h="628400">
                <a:moveTo>
                  <a:pt x="0" y="104754"/>
                </a:moveTo>
                <a:cubicBezTo>
                  <a:pt x="0" y="46900"/>
                  <a:pt x="46900" y="0"/>
                  <a:pt x="104754" y="0"/>
                </a:cubicBezTo>
                <a:lnTo>
                  <a:pt x="3006099" y="0"/>
                </a:lnTo>
                <a:cubicBezTo>
                  <a:pt x="3063953" y="0"/>
                  <a:pt x="3110853" y="46900"/>
                  <a:pt x="3110853" y="104754"/>
                </a:cubicBezTo>
                <a:lnTo>
                  <a:pt x="3110853" y="523646"/>
                </a:lnTo>
                <a:cubicBezTo>
                  <a:pt x="3110853" y="581500"/>
                  <a:pt x="3063953" y="628400"/>
                  <a:pt x="3006099" y="628400"/>
                </a:cubicBezTo>
                <a:lnTo>
                  <a:pt x="104754" y="628400"/>
                </a:lnTo>
                <a:cubicBezTo>
                  <a:pt x="46900" y="628400"/>
                  <a:pt x="0" y="581500"/>
                  <a:pt x="0" y="523646"/>
                </a:cubicBezTo>
                <a:lnTo>
                  <a:pt x="0" y="104754"/>
                </a:lnTo>
                <a:close/>
              </a:path>
            </a:pathLst>
          </a:custGeom>
        </p:spPr>
        <p:style>
          <a:lnRef idx="3">
            <a:schemeClr val="lt1">
              <a:hueOff val="0"/>
              <a:satOff val="0"/>
              <a:lumOff val="0"/>
              <a:alphaOff val="0"/>
            </a:schemeClr>
          </a:lnRef>
          <a:fillRef idx="1">
            <a:schemeClr val="accent6">
              <a:shade val="50000"/>
              <a:hueOff val="527920"/>
              <a:satOff val="-58578"/>
              <a:lumOff val="37917"/>
              <a:alphaOff val="0"/>
            </a:schemeClr>
          </a:fillRef>
          <a:effectRef idx="1">
            <a:schemeClr val="accent6">
              <a:shade val="50000"/>
              <a:hueOff val="527920"/>
              <a:satOff val="-58578"/>
              <a:lumOff val="37917"/>
              <a:alphaOff val="0"/>
            </a:schemeClr>
          </a:effectRef>
          <a:fontRef idx="minor">
            <a:schemeClr val="lt1"/>
          </a:fontRef>
        </p:style>
        <p:txBody>
          <a:bodyPr spcFirstLastPara="0" vert="horz" wrap="square" lIns="84021" tIns="84021" rIns="84021" bIns="84021" numCol="1" spcCol="1270" anchor="ctr" anchorCtr="0">
            <a:noAutofit/>
          </a:bodyPr>
          <a:lstStyle/>
          <a:p>
            <a:pPr marL="0" lvl="0" indent="0" algn="ctr" defTabSz="622300">
              <a:lnSpc>
                <a:spcPct val="90000"/>
              </a:lnSpc>
              <a:spcBef>
                <a:spcPct val="0"/>
              </a:spcBef>
              <a:spcAft>
                <a:spcPct val="35000"/>
              </a:spcAft>
              <a:buNone/>
            </a:pPr>
            <a:r>
              <a:rPr lang="en-US" sz="1400" kern="1200"/>
              <a:t>Refinement </a:t>
            </a:r>
          </a:p>
        </p:txBody>
      </p:sp>
      <p:sp>
        <p:nvSpPr>
          <p:cNvPr id="26" name="Rectangle 25">
            <a:extLst>
              <a:ext uri="{FF2B5EF4-FFF2-40B4-BE49-F238E27FC236}">
                <a16:creationId xmlns:a16="http://schemas.microsoft.com/office/drawing/2014/main" id="{F6AAD82E-FDA5-1C8F-CBBD-CC5DDC4882D0}"/>
              </a:ext>
            </a:extLst>
          </p:cNvPr>
          <p:cNvSpPr/>
          <p:nvPr/>
        </p:nvSpPr>
        <p:spPr>
          <a:xfrm>
            <a:off x="5395404" y="4188403"/>
            <a:ext cx="652942" cy="5079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Freeform 27">
            <a:extLst>
              <a:ext uri="{FF2B5EF4-FFF2-40B4-BE49-F238E27FC236}">
                <a16:creationId xmlns:a16="http://schemas.microsoft.com/office/drawing/2014/main" id="{DDC3F835-775E-2A6B-3A5E-9D444F93A7BE}"/>
              </a:ext>
            </a:extLst>
          </p:cNvPr>
          <p:cNvSpPr/>
          <p:nvPr/>
        </p:nvSpPr>
        <p:spPr>
          <a:xfrm>
            <a:off x="2963118" y="1295999"/>
            <a:ext cx="2410028" cy="628400"/>
          </a:xfrm>
          <a:custGeom>
            <a:avLst/>
            <a:gdLst>
              <a:gd name="connsiteX0" fmla="*/ 0 w 2410028"/>
              <a:gd name="connsiteY0" fmla="*/ 104754 h 628400"/>
              <a:gd name="connsiteX1" fmla="*/ 104754 w 2410028"/>
              <a:gd name="connsiteY1" fmla="*/ 0 h 628400"/>
              <a:gd name="connsiteX2" fmla="*/ 2305274 w 2410028"/>
              <a:gd name="connsiteY2" fmla="*/ 0 h 628400"/>
              <a:gd name="connsiteX3" fmla="*/ 2410028 w 2410028"/>
              <a:gd name="connsiteY3" fmla="*/ 104754 h 628400"/>
              <a:gd name="connsiteX4" fmla="*/ 2410028 w 2410028"/>
              <a:gd name="connsiteY4" fmla="*/ 523646 h 628400"/>
              <a:gd name="connsiteX5" fmla="*/ 2305274 w 2410028"/>
              <a:gd name="connsiteY5" fmla="*/ 628400 h 628400"/>
              <a:gd name="connsiteX6" fmla="*/ 104754 w 2410028"/>
              <a:gd name="connsiteY6" fmla="*/ 628400 h 628400"/>
              <a:gd name="connsiteX7" fmla="*/ 0 w 2410028"/>
              <a:gd name="connsiteY7" fmla="*/ 523646 h 628400"/>
              <a:gd name="connsiteX8" fmla="*/ 0 w 2410028"/>
              <a:gd name="connsiteY8" fmla="*/ 104754 h 62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0028" h="628400">
                <a:moveTo>
                  <a:pt x="0" y="104754"/>
                </a:moveTo>
                <a:cubicBezTo>
                  <a:pt x="0" y="46900"/>
                  <a:pt x="46900" y="0"/>
                  <a:pt x="104754" y="0"/>
                </a:cubicBezTo>
                <a:lnTo>
                  <a:pt x="2305274" y="0"/>
                </a:lnTo>
                <a:cubicBezTo>
                  <a:pt x="2363128" y="0"/>
                  <a:pt x="2410028" y="46900"/>
                  <a:pt x="2410028" y="104754"/>
                </a:cubicBezTo>
                <a:lnTo>
                  <a:pt x="2410028" y="523646"/>
                </a:lnTo>
                <a:cubicBezTo>
                  <a:pt x="2410028" y="581500"/>
                  <a:pt x="2363128" y="628400"/>
                  <a:pt x="2305274" y="628400"/>
                </a:cubicBezTo>
                <a:lnTo>
                  <a:pt x="104754" y="628400"/>
                </a:lnTo>
                <a:cubicBezTo>
                  <a:pt x="46900" y="628400"/>
                  <a:pt x="0" y="581500"/>
                  <a:pt x="0" y="523646"/>
                </a:cubicBezTo>
                <a:lnTo>
                  <a:pt x="0" y="104754"/>
                </a:lnTo>
                <a:close/>
              </a:path>
            </a:pathLst>
          </a:custGeom>
        </p:spPr>
        <p:style>
          <a:lnRef idx="3">
            <a:schemeClr val="lt1">
              <a:hueOff val="0"/>
              <a:satOff val="0"/>
              <a:lumOff val="0"/>
              <a:alphaOff val="0"/>
            </a:schemeClr>
          </a:lnRef>
          <a:fillRef idx="1">
            <a:schemeClr val="accent6">
              <a:shade val="50000"/>
              <a:hueOff val="0"/>
              <a:satOff val="0"/>
              <a:lumOff val="0"/>
              <a:alphaOff val="0"/>
            </a:schemeClr>
          </a:fillRef>
          <a:effectRef idx="1">
            <a:schemeClr val="accent6">
              <a:shade val="50000"/>
              <a:hueOff val="0"/>
              <a:satOff val="0"/>
              <a:lumOff val="0"/>
              <a:alphaOff val="0"/>
            </a:schemeClr>
          </a:effectRef>
          <a:fontRef idx="minor">
            <a:schemeClr val="lt1"/>
          </a:fontRef>
        </p:style>
        <p:txBody>
          <a:bodyPr spcFirstLastPara="0" vert="horz" wrap="square" lIns="84021" tIns="84021" rIns="84021" bIns="84021" numCol="1" spcCol="1270" anchor="ctr" anchorCtr="0">
            <a:noAutofit/>
          </a:bodyPr>
          <a:lstStyle/>
          <a:p>
            <a:pPr marL="0" lvl="0" indent="0" algn="ctr" defTabSz="622300">
              <a:lnSpc>
                <a:spcPct val="90000"/>
              </a:lnSpc>
              <a:spcBef>
                <a:spcPct val="0"/>
              </a:spcBef>
              <a:spcAft>
                <a:spcPct val="35000"/>
              </a:spcAft>
              <a:buNone/>
            </a:pPr>
            <a:r>
              <a:rPr lang="en-US" sz="1400" kern="1200"/>
              <a:t>Simulation Framework</a:t>
            </a:r>
          </a:p>
        </p:txBody>
      </p:sp>
      <p:sp>
        <p:nvSpPr>
          <p:cNvPr id="4" name="TextBox 3">
            <a:extLst>
              <a:ext uri="{FF2B5EF4-FFF2-40B4-BE49-F238E27FC236}">
                <a16:creationId xmlns:a16="http://schemas.microsoft.com/office/drawing/2014/main" id="{4C7EC2AA-4990-D2FE-DB1B-FE1050C2711F}"/>
              </a:ext>
            </a:extLst>
          </p:cNvPr>
          <p:cNvSpPr txBox="1"/>
          <p:nvPr/>
        </p:nvSpPr>
        <p:spPr>
          <a:xfrm>
            <a:off x="8393987" y="2239766"/>
            <a:ext cx="0" cy="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sp>
        <p:nvSpPr>
          <p:cNvPr id="9" name="Slide Number Placeholder 8">
            <a:extLst>
              <a:ext uri="{FF2B5EF4-FFF2-40B4-BE49-F238E27FC236}">
                <a16:creationId xmlns:a16="http://schemas.microsoft.com/office/drawing/2014/main" id="{6F48F1A4-F8F0-D7E7-F4B3-C384697C0956}"/>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spTree>
    <p:extLst>
      <p:ext uri="{BB962C8B-B14F-4D97-AF65-F5344CB8AC3E}">
        <p14:creationId xmlns:p14="http://schemas.microsoft.com/office/powerpoint/2010/main" val="290658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B67C57E-A420-8B12-77FA-F232BF14D524}"/>
              </a:ext>
            </a:extLst>
          </p:cNvPr>
          <p:cNvSpPr>
            <a:spLocks noGrp="1"/>
          </p:cNvSpPr>
          <p:nvPr>
            <p:ph type="body" sz="quarter" idx="15"/>
          </p:nvPr>
        </p:nvSpPr>
        <p:spPr/>
        <p:txBody>
          <a:bodyPr/>
          <a:lstStyle/>
          <a:p>
            <a:r>
              <a:rPr lang="en-US"/>
              <a:t>Cognitively-Inspired Decision Intelligence for Manufacturing</a:t>
            </a:r>
          </a:p>
        </p:txBody>
      </p:sp>
      <p:sp>
        <p:nvSpPr>
          <p:cNvPr id="7" name="Title 6">
            <a:extLst>
              <a:ext uri="{FF2B5EF4-FFF2-40B4-BE49-F238E27FC236}">
                <a16:creationId xmlns:a16="http://schemas.microsoft.com/office/drawing/2014/main" id="{40BA59C9-4E58-FB41-5E74-E2882A82329F}"/>
              </a:ext>
            </a:extLst>
          </p:cNvPr>
          <p:cNvSpPr>
            <a:spLocks noGrp="1"/>
          </p:cNvSpPr>
          <p:nvPr>
            <p:ph type="title"/>
          </p:nvPr>
        </p:nvSpPr>
        <p:spPr/>
        <p:txBody>
          <a:bodyPr/>
          <a:lstStyle/>
          <a:p>
            <a:r>
              <a:rPr lang="en-US"/>
              <a:t>Landscape</a:t>
            </a:r>
          </a:p>
        </p:txBody>
      </p:sp>
      <p:pic>
        <p:nvPicPr>
          <p:cNvPr id="18" name="Picture 17">
            <a:extLst>
              <a:ext uri="{FF2B5EF4-FFF2-40B4-BE49-F238E27FC236}">
                <a16:creationId xmlns:a16="http://schemas.microsoft.com/office/drawing/2014/main" id="{E33B4CE7-6756-29DF-BF32-9869BE02D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036" y="2183664"/>
            <a:ext cx="5752732" cy="1929859"/>
          </a:xfrm>
          <a:prstGeom prst="rect">
            <a:avLst/>
          </a:prstGeom>
        </p:spPr>
      </p:pic>
      <p:pic>
        <p:nvPicPr>
          <p:cNvPr id="2050" name="Picture 2" descr="Alibaba Group Announces Chairman and CEO Succession Plan | Business Wire">
            <a:extLst>
              <a:ext uri="{FF2B5EF4-FFF2-40B4-BE49-F238E27FC236}">
                <a16:creationId xmlns:a16="http://schemas.microsoft.com/office/drawing/2014/main" id="{1EDA144B-19CF-0DC0-FA18-42C6320C6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9145" y="2262179"/>
            <a:ext cx="1449181" cy="75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ckitt to spin-off pharma unit as Indivior - PMLiVE">
            <a:extLst>
              <a:ext uri="{FF2B5EF4-FFF2-40B4-BE49-F238E27FC236}">
                <a16:creationId xmlns:a16="http://schemas.microsoft.com/office/drawing/2014/main" id="{C90981E1-B4B7-B55E-1F37-147FD1609B3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9365898" y="1295399"/>
            <a:ext cx="1281444" cy="8457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AAE17BF-5B13-8C84-2AA5-5D6837C89110}"/>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150036" y="1295400"/>
            <a:ext cx="4242861" cy="845753"/>
          </a:xfrm>
          <a:prstGeom prst="rect">
            <a:avLst/>
          </a:prstGeom>
        </p:spPr>
      </p:pic>
      <p:pic>
        <p:nvPicPr>
          <p:cNvPr id="22" name="Picture 21">
            <a:extLst>
              <a:ext uri="{FF2B5EF4-FFF2-40B4-BE49-F238E27FC236}">
                <a16:creationId xmlns:a16="http://schemas.microsoft.com/office/drawing/2014/main" id="{8637B105-146B-E910-1CA1-8E53BD6DB3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1062" y="3248564"/>
            <a:ext cx="2359028" cy="1208758"/>
          </a:xfrm>
          <a:prstGeom prst="rect">
            <a:avLst/>
          </a:prstGeom>
        </p:spPr>
      </p:pic>
      <p:pic>
        <p:nvPicPr>
          <p:cNvPr id="11" name="Content Placeholder 10">
            <a:extLst>
              <a:ext uri="{FF2B5EF4-FFF2-40B4-BE49-F238E27FC236}">
                <a16:creationId xmlns:a16="http://schemas.microsoft.com/office/drawing/2014/main" id="{953C27A0-0338-3F8C-D8E8-C93527CB14C7}"/>
              </a:ext>
            </a:extLst>
          </p:cNvPr>
          <p:cNvPicPr>
            <a:picLocks noGrp="1" noChangeAspect="1"/>
          </p:cNvPicPr>
          <p:nvPr>
            <p:ph sz="half" idx="1"/>
          </p:nvPr>
        </p:nvPicPr>
        <p:blipFill rotWithShape="1">
          <a:blip r:embed="rId10">
            <a:extLst>
              <a:ext uri="{28A0092B-C50C-407E-A947-70E740481C1C}">
                <a14:useLocalDpi xmlns:a14="http://schemas.microsoft.com/office/drawing/2010/main" val="0"/>
              </a:ext>
            </a:extLst>
          </a:blip>
          <a:srcRect r="519" b="66782"/>
          <a:stretch/>
        </p:blipFill>
        <p:spPr>
          <a:xfrm>
            <a:off x="2571117" y="4716522"/>
            <a:ext cx="3061501" cy="884034"/>
          </a:xfrm>
        </p:spPr>
      </p:pic>
      <p:pic>
        <p:nvPicPr>
          <p:cNvPr id="14" name="Picture 13">
            <a:extLst>
              <a:ext uri="{FF2B5EF4-FFF2-40B4-BE49-F238E27FC236}">
                <a16:creationId xmlns:a16="http://schemas.microsoft.com/office/drawing/2014/main" id="{B1A4443E-AAFE-2C0E-4BDE-2A4D523CBD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92828" y="4191466"/>
            <a:ext cx="5467149" cy="1191730"/>
          </a:xfrm>
          <a:prstGeom prst="rect">
            <a:avLst/>
          </a:prstGeom>
        </p:spPr>
      </p:pic>
      <p:sp>
        <p:nvSpPr>
          <p:cNvPr id="25" name="Content Placeholder 5">
            <a:extLst>
              <a:ext uri="{FF2B5EF4-FFF2-40B4-BE49-F238E27FC236}">
                <a16:creationId xmlns:a16="http://schemas.microsoft.com/office/drawing/2014/main" id="{00CA0DA7-22B3-745D-DF71-50195492EF3D}"/>
              </a:ext>
            </a:extLst>
          </p:cNvPr>
          <p:cNvSpPr txBox="1">
            <a:spLocks/>
          </p:cNvSpPr>
          <p:nvPr/>
        </p:nvSpPr>
        <p:spPr>
          <a:xfrm>
            <a:off x="205200" y="1526060"/>
            <a:ext cx="2301475" cy="3857136"/>
          </a:xfrm>
          <a:prstGeom prst="rect">
            <a:avLst/>
          </a:prstGeom>
        </p:spPr>
        <p:txBody>
          <a:bodyPr vert="horz" lIns="0" tIns="0" rIns="0" bIns="0" rtlCol="0">
            <a:normAutofit fontScale="77500" lnSpcReduction="20000"/>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a:t>Logistic Optimization </a:t>
            </a:r>
          </a:p>
          <a:p>
            <a:pPr fontAlgn="auto">
              <a:spcAft>
                <a:spcPts val="0"/>
              </a:spcAft>
            </a:pPr>
            <a:r>
              <a:rPr lang="en-US"/>
              <a:t>Demand Forecasting</a:t>
            </a:r>
          </a:p>
          <a:p>
            <a:pPr fontAlgn="auto">
              <a:spcAft>
                <a:spcPts val="0"/>
              </a:spcAft>
            </a:pPr>
            <a:r>
              <a:rPr lang="en-US"/>
              <a:t>Supply Chain Decisions</a:t>
            </a:r>
          </a:p>
          <a:p>
            <a:pPr fontAlgn="auto">
              <a:spcAft>
                <a:spcPts val="0"/>
              </a:spcAft>
            </a:pPr>
            <a:r>
              <a:rPr lang="en-US" u="sng"/>
              <a:t>Causal Analysis</a:t>
            </a:r>
          </a:p>
          <a:p>
            <a:pPr fontAlgn="auto">
              <a:spcAft>
                <a:spcPts val="0"/>
              </a:spcAft>
            </a:pPr>
            <a:r>
              <a:rPr lang="en-US"/>
              <a:t>Power System Simulation and Optimization</a:t>
            </a:r>
          </a:p>
          <a:p>
            <a:pPr fontAlgn="auto">
              <a:spcAft>
                <a:spcPts val="0"/>
              </a:spcAft>
            </a:pPr>
            <a:r>
              <a:rPr lang="en-US"/>
              <a:t>Power and load forecasting</a:t>
            </a:r>
          </a:p>
          <a:p>
            <a:pPr fontAlgn="auto">
              <a:spcAft>
                <a:spcPts val="0"/>
              </a:spcAft>
            </a:pPr>
            <a:r>
              <a:rPr lang="en-US" u="sng"/>
              <a:t>Resource Scheduling</a:t>
            </a:r>
          </a:p>
          <a:p>
            <a:pPr fontAlgn="auto">
              <a:spcAft>
                <a:spcPts val="0"/>
              </a:spcAft>
            </a:pPr>
            <a:r>
              <a:rPr lang="en-US" u="sng"/>
              <a:t>O&amp;M monitoring</a:t>
            </a:r>
          </a:p>
          <a:p>
            <a:pPr fontAlgn="auto">
              <a:spcAft>
                <a:spcPts val="0"/>
              </a:spcAft>
            </a:pPr>
            <a:r>
              <a:rPr lang="en-US" u="sng"/>
              <a:t>Production Scheduling</a:t>
            </a:r>
          </a:p>
          <a:p>
            <a:pPr fontAlgn="auto">
              <a:spcAft>
                <a:spcPts val="0"/>
              </a:spcAft>
            </a:pPr>
            <a:r>
              <a:rPr lang="en-US"/>
              <a:t>Market Decision-Making</a:t>
            </a:r>
          </a:p>
          <a:p>
            <a:pPr fontAlgn="auto">
              <a:spcAft>
                <a:spcPts val="0"/>
              </a:spcAft>
            </a:pPr>
            <a:r>
              <a:rPr lang="en-US"/>
              <a:t>Content Recommendation</a:t>
            </a:r>
          </a:p>
          <a:p>
            <a:pPr fontAlgn="auto">
              <a:spcAft>
                <a:spcPts val="0"/>
              </a:spcAft>
            </a:pPr>
            <a:r>
              <a:rPr lang="en-US"/>
              <a:t>Inventory Pricing</a:t>
            </a:r>
          </a:p>
          <a:p>
            <a:pPr fontAlgn="auto">
              <a:spcAft>
                <a:spcPts val="0"/>
              </a:spcAft>
            </a:pPr>
            <a:r>
              <a:rPr lang="en-US"/>
              <a:t>Sustainability</a:t>
            </a:r>
          </a:p>
          <a:p>
            <a:pPr fontAlgn="auto">
              <a:spcAft>
                <a:spcPts val="0"/>
              </a:spcAft>
            </a:pPr>
            <a:r>
              <a:rPr lang="en-US"/>
              <a:t>Cybersecurity</a:t>
            </a:r>
          </a:p>
          <a:p>
            <a:pPr fontAlgn="auto">
              <a:spcAft>
                <a:spcPts val="0"/>
              </a:spcAft>
            </a:pPr>
            <a:endParaRPr lang="en-US"/>
          </a:p>
        </p:txBody>
      </p:sp>
      <p:pic>
        <p:nvPicPr>
          <p:cNvPr id="2054" name="Picture 6" descr="Oracle Business Intelligence Implementation | Object Edge">
            <a:extLst>
              <a:ext uri="{FF2B5EF4-FFF2-40B4-BE49-F238E27FC236}">
                <a16:creationId xmlns:a16="http://schemas.microsoft.com/office/drawing/2014/main" id="{3E866935-FE13-21C7-67C9-8E535AC657F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8502"/>
          <a:stretch/>
        </p:blipFill>
        <p:spPr bwMode="auto">
          <a:xfrm>
            <a:off x="3173463" y="1268923"/>
            <a:ext cx="1854364" cy="114039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FA1E4439-A8F8-11F8-E37F-666B46D76D29}"/>
              </a:ext>
            </a:extLst>
          </p:cNvPr>
          <p:cNvPicPr>
            <a:picLocks noChangeAspect="1"/>
          </p:cNvPicPr>
          <p:nvPr/>
        </p:nvPicPr>
        <p:blipFill>
          <a:blip r:embed="rId13">
            <a:duotone>
              <a:prstClr val="black"/>
              <a:schemeClr val="accent6">
                <a:tint val="45000"/>
                <a:satMod val="400000"/>
              </a:schemeClr>
            </a:duotone>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661816" y="1960277"/>
            <a:ext cx="2365917" cy="1158687"/>
          </a:xfrm>
          <a:prstGeom prst="rect">
            <a:avLst/>
          </a:prstGeom>
          <a:solidFill>
            <a:schemeClr val="accent2">
              <a:lumMod val="20000"/>
              <a:lumOff val="80000"/>
            </a:schemeClr>
          </a:solidFill>
          <a:ln>
            <a:solidFill>
              <a:schemeClr val="accent6">
                <a:lumMod val="20000"/>
                <a:lumOff val="80000"/>
              </a:schemeClr>
            </a:solidFill>
          </a:ln>
        </p:spPr>
      </p:pic>
      <p:sp>
        <p:nvSpPr>
          <p:cNvPr id="2" name="TextBox 1">
            <a:extLst>
              <a:ext uri="{FF2B5EF4-FFF2-40B4-BE49-F238E27FC236}">
                <a16:creationId xmlns:a16="http://schemas.microsoft.com/office/drawing/2014/main" id="{41C58EA2-3DA9-0EE1-8E63-A33557B4D301}"/>
              </a:ext>
            </a:extLst>
          </p:cNvPr>
          <p:cNvSpPr txBox="1"/>
          <p:nvPr/>
        </p:nvSpPr>
        <p:spPr>
          <a:xfrm>
            <a:off x="6929438" y="2399753"/>
            <a:ext cx="828675" cy="17271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Lab</a:t>
            </a:r>
          </a:p>
        </p:txBody>
      </p:sp>
      <p:pic>
        <p:nvPicPr>
          <p:cNvPr id="5" name="Picture 4">
            <a:extLst>
              <a:ext uri="{FF2B5EF4-FFF2-40B4-BE49-F238E27FC236}">
                <a16:creationId xmlns:a16="http://schemas.microsoft.com/office/drawing/2014/main" id="{5D34EC76-396F-6C6E-1C44-FE0155C005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61816" y="4566960"/>
            <a:ext cx="4264182" cy="1285425"/>
          </a:xfrm>
          <a:prstGeom prst="rect">
            <a:avLst/>
          </a:prstGeom>
        </p:spPr>
      </p:pic>
      <p:sp>
        <p:nvSpPr>
          <p:cNvPr id="4" name="Rectangle 3">
            <a:extLst>
              <a:ext uri="{FF2B5EF4-FFF2-40B4-BE49-F238E27FC236}">
                <a16:creationId xmlns:a16="http://schemas.microsoft.com/office/drawing/2014/main" id="{DB99BE85-9F92-9393-C874-0006735B0370}"/>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sp>
        <p:nvSpPr>
          <p:cNvPr id="8" name="Slide Number Placeholder 7">
            <a:extLst>
              <a:ext uri="{FF2B5EF4-FFF2-40B4-BE49-F238E27FC236}">
                <a16:creationId xmlns:a16="http://schemas.microsoft.com/office/drawing/2014/main" id="{4C991C48-2A93-0DAB-ECF5-BF4DB995DB3C}"/>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spTree>
    <p:extLst>
      <p:ext uri="{BB962C8B-B14F-4D97-AF65-F5344CB8AC3E}">
        <p14:creationId xmlns:p14="http://schemas.microsoft.com/office/powerpoint/2010/main" val="2451612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7D08FD-E1D6-5448-9B90-95B8E65EE482}"/>
              </a:ext>
            </a:extLst>
          </p:cNvPr>
          <p:cNvSpPr>
            <a:spLocks noGrp="1"/>
          </p:cNvSpPr>
          <p:nvPr>
            <p:ph type="body" sz="quarter" idx="15"/>
          </p:nvPr>
        </p:nvSpPr>
        <p:spPr/>
        <p:txBody>
          <a:bodyPr/>
          <a:lstStyle/>
          <a:p>
            <a:r>
              <a:rPr lang="en-US"/>
              <a:t>Cognitively-Inspired Decision Intelligence for Manufacturing</a:t>
            </a:r>
          </a:p>
        </p:txBody>
      </p:sp>
      <p:sp>
        <p:nvSpPr>
          <p:cNvPr id="2" name="Title 1">
            <a:extLst>
              <a:ext uri="{FF2B5EF4-FFF2-40B4-BE49-F238E27FC236}">
                <a16:creationId xmlns:a16="http://schemas.microsoft.com/office/drawing/2014/main" id="{E1CCA06F-C477-384B-9393-163CEF84CE72}"/>
              </a:ext>
            </a:extLst>
          </p:cNvPr>
          <p:cNvSpPr>
            <a:spLocks noGrp="1"/>
          </p:cNvSpPr>
          <p:nvPr>
            <p:ph type="title"/>
          </p:nvPr>
        </p:nvSpPr>
        <p:spPr/>
        <p:txBody>
          <a:bodyPr/>
          <a:lstStyle/>
          <a:p>
            <a:r>
              <a:rPr lang="en-US"/>
              <a:t>A Common Model of Cognition</a:t>
            </a:r>
          </a:p>
        </p:txBody>
      </p:sp>
      <p:sp>
        <p:nvSpPr>
          <p:cNvPr id="18" name="Content Placeholder 17">
            <a:extLst>
              <a:ext uri="{FF2B5EF4-FFF2-40B4-BE49-F238E27FC236}">
                <a16:creationId xmlns:a16="http://schemas.microsoft.com/office/drawing/2014/main" id="{3ADCB3C4-5D31-D6DB-43F6-0C0D3D765A27}"/>
              </a:ext>
            </a:extLst>
          </p:cNvPr>
          <p:cNvSpPr>
            <a:spLocks noGrp="1"/>
          </p:cNvSpPr>
          <p:nvPr>
            <p:ph sz="half" idx="2"/>
          </p:nvPr>
        </p:nvSpPr>
        <p:spPr>
          <a:xfrm>
            <a:off x="441449" y="1284045"/>
            <a:ext cx="10010999" cy="1304808"/>
          </a:xfrm>
        </p:spPr>
        <p:txBody>
          <a:bodyPr>
            <a:normAutofit fontScale="92500"/>
          </a:bodyPr>
          <a:lstStyle/>
          <a:p>
            <a:r>
              <a:rPr lang="en-US" sz="1600" b="1">
                <a:latin typeface="+mn-lt"/>
              </a:rPr>
              <a:t>Cognitive Architectures </a:t>
            </a:r>
            <a:r>
              <a:rPr lang="en-US" sz="1600">
                <a:latin typeface="+mn-lt"/>
              </a:rPr>
              <a:t>are c</a:t>
            </a:r>
            <a:r>
              <a:rPr lang="en-US" sz="1600">
                <a:effectLst/>
                <a:latin typeface="+mn-lt"/>
              </a:rPr>
              <a:t>omputational frameworks that capture </a:t>
            </a:r>
            <a:r>
              <a:rPr lang="en-US" sz="1600">
                <a:latin typeface="+mn-lt"/>
              </a:rPr>
              <a:t>the </a:t>
            </a:r>
            <a:r>
              <a:rPr lang="en-US" sz="1600">
                <a:effectLst/>
                <a:latin typeface="+mn-lt"/>
              </a:rPr>
              <a:t>invariant mechanisms of human cognition, including those underlying the functions of attention, control, learning, memory, adaptivity, perception and action</a:t>
            </a:r>
          </a:p>
          <a:p>
            <a:r>
              <a:rPr lang="en-US" sz="1600"/>
              <a:t>A </a:t>
            </a:r>
            <a:r>
              <a:rPr lang="en-US" sz="1600" b="1"/>
              <a:t>Cognitive Model </a:t>
            </a:r>
            <a:r>
              <a:rPr lang="en-US" sz="1600"/>
              <a:t>is the software artifact resulting from using a Cognitive Architecture to model a human task </a:t>
            </a:r>
          </a:p>
          <a:p>
            <a:r>
              <a:rPr lang="en-US" sz="1600"/>
              <a:t>The </a:t>
            </a:r>
            <a:r>
              <a:rPr lang="en-US" sz="1600" b="1"/>
              <a:t>“Common Model of Cognition”</a:t>
            </a:r>
            <a:r>
              <a:rPr lang="en-US" sz="1600"/>
              <a:t> is a recent development to consolidate four decades of research </a:t>
            </a:r>
          </a:p>
        </p:txBody>
      </p:sp>
      <p:sp>
        <p:nvSpPr>
          <p:cNvPr id="4" name="Slide Number Placeholder 3">
            <a:extLst>
              <a:ext uri="{FF2B5EF4-FFF2-40B4-BE49-F238E27FC236}">
                <a16:creationId xmlns:a16="http://schemas.microsoft.com/office/drawing/2014/main" id="{EEC0D51E-FE9F-9A4A-87C0-3DB7AC6FE137}"/>
              </a:ext>
            </a:extLst>
          </p:cNvPr>
          <p:cNvSpPr>
            <a:spLocks noGrp="1"/>
          </p:cNvSpPr>
          <p:nvPr>
            <p:ph type="sldNum" sz="quarter" idx="12"/>
          </p:nvPr>
        </p:nvSpPr>
        <p:spPr/>
        <p:txBody>
          <a:bodyPr/>
          <a:lstStyle/>
          <a:p>
            <a:fld id="{4898AEC0-503E-4FA4-859C-D0F72D6E3F79}" type="slidenum">
              <a:rPr lang="de-DE" smtClean="0"/>
              <a:pPr/>
              <a:t>6</a:t>
            </a:fld>
            <a:endParaRPr lang="de-DE"/>
          </a:p>
        </p:txBody>
      </p:sp>
      <p:sp>
        <p:nvSpPr>
          <p:cNvPr id="6" name="TextBox 5">
            <a:extLst>
              <a:ext uri="{FF2B5EF4-FFF2-40B4-BE49-F238E27FC236}">
                <a16:creationId xmlns:a16="http://schemas.microsoft.com/office/drawing/2014/main" id="{760BFF6F-9276-D993-260A-16EC2E6FD299}"/>
              </a:ext>
            </a:extLst>
          </p:cNvPr>
          <p:cNvSpPr txBox="1"/>
          <p:nvPr/>
        </p:nvSpPr>
        <p:spPr>
          <a:xfrm>
            <a:off x="493490" y="5409849"/>
            <a:ext cx="9958959" cy="246221"/>
          </a:xfrm>
          <a:prstGeom prst="rect">
            <a:avLst/>
          </a:prstGeom>
          <a:solidFill>
            <a:schemeClr val="accent1">
              <a:lumMod val="20000"/>
              <a:lumOff val="80000"/>
            </a:schemeClr>
          </a:solidFill>
        </p:spPr>
        <p:txBody>
          <a:bodyPr wrap="square">
            <a:spAutoFit/>
          </a:bodyPr>
          <a:lstStyle/>
          <a:p>
            <a:pPr marL="7938"/>
            <a:r>
              <a:rPr lang="en-US" sz="1000" err="1">
                <a:solidFill>
                  <a:srgbClr val="222222"/>
                </a:solidFill>
                <a:latin typeface="+mj-lt"/>
              </a:rPr>
              <a:t>Kotseruba</a:t>
            </a:r>
            <a:r>
              <a:rPr lang="en-US" sz="1000">
                <a:solidFill>
                  <a:srgbClr val="222222"/>
                </a:solidFill>
                <a:latin typeface="+mj-lt"/>
              </a:rPr>
              <a:t>, </a:t>
            </a:r>
            <a:r>
              <a:rPr lang="en-US" sz="1000" err="1">
                <a:solidFill>
                  <a:srgbClr val="222222"/>
                </a:solidFill>
                <a:latin typeface="+mj-lt"/>
              </a:rPr>
              <a:t>Iuliia</a:t>
            </a:r>
            <a:r>
              <a:rPr lang="en-US" sz="1000">
                <a:solidFill>
                  <a:srgbClr val="222222"/>
                </a:solidFill>
                <a:latin typeface="+mj-lt"/>
              </a:rPr>
              <a:t>, and John K. </a:t>
            </a:r>
            <a:r>
              <a:rPr lang="en-US" sz="1000" err="1">
                <a:solidFill>
                  <a:srgbClr val="222222"/>
                </a:solidFill>
                <a:latin typeface="+mj-lt"/>
              </a:rPr>
              <a:t>Tsotsos</a:t>
            </a:r>
            <a:r>
              <a:rPr lang="en-US" sz="1000">
                <a:solidFill>
                  <a:srgbClr val="222222"/>
                </a:solidFill>
                <a:latin typeface="+mj-lt"/>
              </a:rPr>
              <a:t>. "40 years of cognitive architectures: core cognitive abilities and practical applications." </a:t>
            </a:r>
            <a:r>
              <a:rPr lang="en-US" sz="1000" i="1">
                <a:solidFill>
                  <a:srgbClr val="222222"/>
                </a:solidFill>
                <a:latin typeface="+mj-lt"/>
              </a:rPr>
              <a:t>Artificial Intelligence Review</a:t>
            </a:r>
            <a:r>
              <a:rPr lang="en-US" sz="1000">
                <a:solidFill>
                  <a:srgbClr val="222222"/>
                </a:solidFill>
                <a:latin typeface="+mj-lt"/>
              </a:rPr>
              <a:t> (2018): 1-78.</a:t>
            </a:r>
            <a:endParaRPr lang="en-US" sz="1000">
              <a:latin typeface="+mj-lt"/>
            </a:endParaRPr>
          </a:p>
        </p:txBody>
      </p:sp>
      <p:pic>
        <p:nvPicPr>
          <p:cNvPr id="13" name="Graphic 12" descr="Newspaper with solid fill">
            <a:extLst>
              <a:ext uri="{FF2B5EF4-FFF2-40B4-BE49-F238E27FC236}">
                <a16:creationId xmlns:a16="http://schemas.microsoft.com/office/drawing/2014/main" id="{6427BCD7-0DA7-0C7A-AFA2-410D8875C9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17325" y="5389346"/>
            <a:ext cx="266724" cy="266724"/>
          </a:xfrm>
          <a:prstGeom prst="rect">
            <a:avLst/>
          </a:prstGeom>
        </p:spPr>
      </p:pic>
      <p:pic>
        <p:nvPicPr>
          <p:cNvPr id="19" name="Picture 18">
            <a:extLst>
              <a:ext uri="{FF2B5EF4-FFF2-40B4-BE49-F238E27FC236}">
                <a16:creationId xmlns:a16="http://schemas.microsoft.com/office/drawing/2014/main" id="{32C46CDD-4FBC-9DD1-8B0D-88A211FFD4CC}"/>
              </a:ext>
            </a:extLst>
          </p:cNvPr>
          <p:cNvPicPr>
            <a:picLocks noChangeAspect="1"/>
          </p:cNvPicPr>
          <p:nvPr/>
        </p:nvPicPr>
        <p:blipFill rotWithShape="1">
          <a:blip r:embed="rId4">
            <a:extLst>
              <a:ext uri="{28A0092B-C50C-407E-A947-70E740481C1C}">
                <a14:useLocalDpi xmlns:a14="http://schemas.microsoft.com/office/drawing/2010/main" val="0"/>
              </a:ext>
            </a:extLst>
          </a:blip>
          <a:srcRect t="16746"/>
          <a:stretch/>
        </p:blipFill>
        <p:spPr>
          <a:xfrm>
            <a:off x="5446949" y="2817878"/>
            <a:ext cx="4967637" cy="1764703"/>
          </a:xfrm>
          <a:prstGeom prst="rect">
            <a:avLst/>
          </a:prstGeom>
          <a:ln w="12700">
            <a:solidFill>
              <a:schemeClr val="tx1"/>
            </a:solidFill>
          </a:ln>
        </p:spPr>
      </p:pic>
      <p:sp>
        <p:nvSpPr>
          <p:cNvPr id="20" name="TextBox 19">
            <a:extLst>
              <a:ext uri="{FF2B5EF4-FFF2-40B4-BE49-F238E27FC236}">
                <a16:creationId xmlns:a16="http://schemas.microsoft.com/office/drawing/2014/main" id="{117913EA-51DA-8C57-5033-A7C594D28920}"/>
              </a:ext>
            </a:extLst>
          </p:cNvPr>
          <p:cNvSpPr txBox="1"/>
          <p:nvPr/>
        </p:nvSpPr>
        <p:spPr>
          <a:xfrm>
            <a:off x="493490" y="5048273"/>
            <a:ext cx="9958958" cy="315915"/>
          </a:xfrm>
          <a:prstGeom prst="rect">
            <a:avLst/>
          </a:prstGeom>
          <a:solidFill>
            <a:schemeClr val="accent1">
              <a:lumMod val="20000"/>
              <a:lumOff val="80000"/>
            </a:schemeClr>
          </a:solidFill>
        </p:spPr>
        <p:txBody>
          <a:bodyPr vert="horz" lIns="0" tIns="0" rIns="0" bIns="0" rtlCol="0">
            <a:noAutofit/>
          </a:bodyPr>
          <a:lstStyle/>
          <a:p>
            <a:pPr marL="58738" defTabSz="914333" fontAlgn="auto">
              <a:spcBef>
                <a:spcPts val="500"/>
              </a:spcBef>
              <a:spcAft>
                <a:spcPts val="0"/>
              </a:spcAft>
            </a:pPr>
            <a:r>
              <a:rPr kumimoji="0" lang="en-US" sz="1000" b="0" i="0" u="none" strike="noStrike" cap="none" spc="0" normalizeH="0" baseline="0" noProof="1">
                <a:ln>
                  <a:noFill/>
                </a:ln>
                <a:effectLst/>
                <a:uLnTx/>
                <a:uFillTx/>
                <a:latin typeface="+mn-lt"/>
              </a:rPr>
              <a:t>Sibert, Catherine, Holly Sue Hake, and Andrea Stocco. </a:t>
            </a:r>
            <a:r>
              <a:rPr kumimoji="0" lang="en-US" sz="1000" i="0" u="none" strike="noStrike" cap="none" spc="0" normalizeH="0" baseline="0" noProof="1">
                <a:ln>
                  <a:noFill/>
                </a:ln>
                <a:effectLst/>
                <a:uLnTx/>
                <a:uFillTx/>
                <a:latin typeface="+mn-lt"/>
              </a:rPr>
              <a:t>"The structured mind at rest: low-frequency oscillations reflect interactive dynamics between spontaneous brain </a:t>
            </a:r>
            <a:br>
              <a:rPr kumimoji="0" lang="en-US" sz="1000" i="0" u="none" strike="noStrike" cap="none" spc="0" normalizeH="0" baseline="0" noProof="1">
                <a:ln>
                  <a:noFill/>
                </a:ln>
                <a:effectLst/>
                <a:uLnTx/>
                <a:uFillTx/>
                <a:latin typeface="+mn-lt"/>
              </a:rPr>
            </a:br>
            <a:r>
              <a:rPr kumimoji="0" lang="en-US" sz="1000" i="0" u="none" strike="noStrike" cap="none" spc="0" normalizeH="0" baseline="0" noProof="1">
                <a:ln>
                  <a:noFill/>
                </a:ln>
                <a:effectLst/>
                <a:uLnTx/>
                <a:uFillTx/>
                <a:latin typeface="+mn-lt"/>
              </a:rPr>
              <a:t>activity and a common architecture for task control." </a:t>
            </a:r>
            <a:r>
              <a:rPr kumimoji="0" lang="en-US" sz="1000" b="0" i="0" u="none" strike="noStrike" cap="none" spc="0" normalizeH="0" baseline="0" noProof="1">
                <a:ln>
                  <a:noFill/>
                </a:ln>
                <a:effectLst/>
                <a:uLnTx/>
                <a:uFillTx/>
                <a:latin typeface="+mn-lt"/>
              </a:rPr>
              <a:t>Frontiers in Neuroscience 16 (2022)</a:t>
            </a:r>
          </a:p>
        </p:txBody>
      </p:sp>
      <p:pic>
        <p:nvPicPr>
          <p:cNvPr id="23" name="Graphic 22" descr="Newspaper with solid fill">
            <a:extLst>
              <a:ext uri="{FF2B5EF4-FFF2-40B4-BE49-F238E27FC236}">
                <a16:creationId xmlns:a16="http://schemas.microsoft.com/office/drawing/2014/main" id="{3309F71A-1C22-7C32-62F8-0B543A20F5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17325" y="5072868"/>
            <a:ext cx="266724" cy="266724"/>
          </a:xfrm>
          <a:prstGeom prst="rect">
            <a:avLst/>
          </a:prstGeom>
        </p:spPr>
      </p:pic>
      <p:sp>
        <p:nvSpPr>
          <p:cNvPr id="5" name="Rectangle 4">
            <a:extLst>
              <a:ext uri="{FF2B5EF4-FFF2-40B4-BE49-F238E27FC236}">
                <a16:creationId xmlns:a16="http://schemas.microsoft.com/office/drawing/2014/main" id="{1EE67428-1740-3050-FB0A-4600366EB519}"/>
              </a:ext>
            </a:extLst>
          </p:cNvPr>
          <p:cNvSpPr/>
          <p:nvPr/>
        </p:nvSpPr>
        <p:spPr>
          <a:xfrm>
            <a:off x="441451" y="567011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CR/RSI1-NA|Alessandro Oltramari- 01.31.2024</a:t>
            </a:r>
          </a:p>
        </p:txBody>
      </p:sp>
      <p:sp>
        <p:nvSpPr>
          <p:cNvPr id="7" name="TextBox 6">
            <a:extLst>
              <a:ext uri="{FF2B5EF4-FFF2-40B4-BE49-F238E27FC236}">
                <a16:creationId xmlns:a16="http://schemas.microsoft.com/office/drawing/2014/main" id="{1E21C044-35D0-E0A3-781C-80F6845F7EE7}"/>
              </a:ext>
            </a:extLst>
          </p:cNvPr>
          <p:cNvSpPr txBox="1"/>
          <p:nvPr/>
        </p:nvSpPr>
        <p:spPr>
          <a:xfrm>
            <a:off x="2751083" y="4658710"/>
            <a:ext cx="0" cy="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pic>
        <p:nvPicPr>
          <p:cNvPr id="12" name="Picture 11">
            <a:extLst>
              <a:ext uri="{FF2B5EF4-FFF2-40B4-BE49-F238E27FC236}">
                <a16:creationId xmlns:a16="http://schemas.microsoft.com/office/drawing/2014/main" id="{53C840CD-CD4F-5A0B-46A0-D52BA35342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450" y="2671928"/>
            <a:ext cx="3649702" cy="1979767"/>
          </a:xfrm>
          <a:prstGeom prst="rect">
            <a:avLst/>
          </a:prstGeom>
        </p:spPr>
      </p:pic>
      <p:sp>
        <p:nvSpPr>
          <p:cNvPr id="14" name="TextBox 13">
            <a:extLst>
              <a:ext uri="{FF2B5EF4-FFF2-40B4-BE49-F238E27FC236}">
                <a16:creationId xmlns:a16="http://schemas.microsoft.com/office/drawing/2014/main" id="{9C6A96A7-CAE3-098E-93AF-7FB9326A1DDA}"/>
              </a:ext>
            </a:extLst>
          </p:cNvPr>
          <p:cNvSpPr txBox="1"/>
          <p:nvPr/>
        </p:nvSpPr>
        <p:spPr>
          <a:xfrm>
            <a:off x="505333" y="4692276"/>
            <a:ext cx="9958958" cy="315915"/>
          </a:xfrm>
          <a:prstGeom prst="rect">
            <a:avLst/>
          </a:prstGeom>
          <a:solidFill>
            <a:schemeClr val="accent1">
              <a:lumMod val="20000"/>
              <a:lumOff val="80000"/>
            </a:schemeClr>
          </a:solidFill>
        </p:spPr>
        <p:txBody>
          <a:bodyPr vert="horz" lIns="0" tIns="0" rIns="0" bIns="0" rtlCol="0">
            <a:noAutofit/>
          </a:bodyPr>
          <a:lstStyle/>
          <a:p>
            <a:pPr marL="58738" defTabSz="914333" fontAlgn="auto">
              <a:spcBef>
                <a:spcPts val="500"/>
              </a:spcBef>
              <a:spcAft>
                <a:spcPts val="0"/>
              </a:spcAft>
            </a:pPr>
            <a:r>
              <a:rPr kumimoji="0" lang="en-US" sz="1000" b="0" i="0" u="none" strike="noStrike" cap="none" spc="0" normalizeH="0" baseline="0" noProof="1">
                <a:ln>
                  <a:noFill/>
                </a:ln>
                <a:effectLst/>
                <a:uLnTx/>
                <a:uFillTx/>
                <a:latin typeface="+mn-lt"/>
              </a:rPr>
              <a:t>Stocco, Andrea, et al. "Analysis of the human connectome data supports the notion of a “Common Model of Cognition” for human and human-like intelligence across </a:t>
            </a:r>
            <a:br>
              <a:rPr kumimoji="0" lang="en-US" sz="1000" b="0" i="0" u="none" strike="noStrike" cap="none" spc="0" normalizeH="0" baseline="0" noProof="1">
                <a:ln>
                  <a:noFill/>
                </a:ln>
                <a:effectLst/>
                <a:uLnTx/>
                <a:uFillTx/>
                <a:latin typeface="+mn-lt"/>
              </a:rPr>
            </a:br>
            <a:r>
              <a:rPr kumimoji="0" lang="en-US" sz="1000" b="0" i="0" u="none" strike="noStrike" cap="none" spc="0" normalizeH="0" baseline="0" noProof="1">
                <a:ln>
                  <a:noFill/>
                </a:ln>
                <a:effectLst/>
                <a:uLnTx/>
                <a:uFillTx/>
                <a:latin typeface="+mn-lt"/>
              </a:rPr>
              <a:t>domains." NeuroImage 235 (2021).</a:t>
            </a:r>
          </a:p>
        </p:txBody>
      </p:sp>
      <p:pic>
        <p:nvPicPr>
          <p:cNvPr id="15" name="Graphic 14" descr="Newspaper with solid fill">
            <a:extLst>
              <a:ext uri="{FF2B5EF4-FFF2-40B4-BE49-F238E27FC236}">
                <a16:creationId xmlns:a16="http://schemas.microsoft.com/office/drawing/2014/main" id="{F46702B4-2FC8-409A-00C9-4D68E381C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29168" y="4716871"/>
            <a:ext cx="266724" cy="266724"/>
          </a:xfrm>
          <a:prstGeom prst="rect">
            <a:avLst/>
          </a:prstGeom>
        </p:spPr>
      </p:pic>
      <p:cxnSp>
        <p:nvCxnSpPr>
          <p:cNvPr id="22" name="Straight Connector 21">
            <a:extLst>
              <a:ext uri="{FF2B5EF4-FFF2-40B4-BE49-F238E27FC236}">
                <a16:creationId xmlns:a16="http://schemas.microsoft.com/office/drawing/2014/main" id="{A24C9833-988E-C4C1-F978-18F7A0E96FA7}"/>
              </a:ext>
            </a:extLst>
          </p:cNvPr>
          <p:cNvCxnSpPr>
            <a:cxnSpLocks/>
          </p:cNvCxnSpPr>
          <p:nvPr/>
        </p:nvCxnSpPr>
        <p:spPr>
          <a:xfrm flipV="1">
            <a:off x="493490" y="2588853"/>
            <a:ext cx="9921096" cy="2034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59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9B31-B6FA-0368-2DD9-6A41F19FD83B}"/>
              </a:ext>
            </a:extLst>
          </p:cNvPr>
          <p:cNvSpPr>
            <a:spLocks noGrp="1"/>
          </p:cNvSpPr>
          <p:nvPr>
            <p:ph type="title"/>
          </p:nvPr>
        </p:nvSpPr>
        <p:spPr/>
        <p:txBody>
          <a:bodyPr/>
          <a:lstStyle/>
          <a:p>
            <a:r>
              <a:rPr lang="en-US"/>
              <a:t>ACT-R: the Cognitive Architecture</a:t>
            </a:r>
          </a:p>
        </p:txBody>
      </p:sp>
      <p:sp>
        <p:nvSpPr>
          <p:cNvPr id="3" name="Text Placeholder 2">
            <a:extLst>
              <a:ext uri="{FF2B5EF4-FFF2-40B4-BE49-F238E27FC236}">
                <a16:creationId xmlns:a16="http://schemas.microsoft.com/office/drawing/2014/main" id="{C7BA47D5-70B3-9FBB-7DFF-3890A497BBD3}"/>
              </a:ext>
            </a:extLst>
          </p:cNvPr>
          <p:cNvSpPr>
            <a:spLocks noGrp="1"/>
          </p:cNvSpPr>
          <p:nvPr>
            <p:ph type="body" sz="quarter" idx="15"/>
          </p:nvPr>
        </p:nvSpPr>
        <p:spPr/>
        <p:txBody>
          <a:bodyPr/>
          <a:lstStyle/>
          <a:p>
            <a:r>
              <a:rPr lang="en-US"/>
              <a:t>Cognitively-Inspired Decision Intelligence for Manufacturing</a:t>
            </a:r>
          </a:p>
          <a:p>
            <a:endParaRPr lang="en-US"/>
          </a:p>
        </p:txBody>
      </p:sp>
      <p:sp>
        <p:nvSpPr>
          <p:cNvPr id="4" name="Content Placeholder 3">
            <a:extLst>
              <a:ext uri="{FF2B5EF4-FFF2-40B4-BE49-F238E27FC236}">
                <a16:creationId xmlns:a16="http://schemas.microsoft.com/office/drawing/2014/main" id="{A75E49A0-B6EC-F1DE-66EE-2FC31B9A559F}"/>
              </a:ext>
            </a:extLst>
          </p:cNvPr>
          <p:cNvSpPr>
            <a:spLocks noGrp="1"/>
          </p:cNvSpPr>
          <p:nvPr>
            <p:ph sz="quarter" idx="1"/>
          </p:nvPr>
        </p:nvSpPr>
        <p:spPr>
          <a:xfrm>
            <a:off x="205200" y="1203337"/>
            <a:ext cx="10558800" cy="4240800"/>
          </a:xfrm>
        </p:spPr>
        <p:txBody>
          <a:bodyPr/>
          <a:lstStyle/>
          <a:p>
            <a:r>
              <a:rPr lang="en-US" sz="1400">
                <a:effectLst/>
              </a:rPr>
              <a:t>“Architecture” refers to the fundamental organizational principle of a complex cognition system.</a:t>
            </a:r>
            <a:endParaRPr lang="en-US" sz="1400"/>
          </a:p>
          <a:p>
            <a:r>
              <a:rPr lang="en-US" sz="1400"/>
              <a:t>Modules are the sub-systems that t implement the cognitive mechanisms of cognition (e.g. retrieval from memory) </a:t>
            </a:r>
          </a:p>
          <a:p>
            <a:endParaRPr lang="en-US"/>
          </a:p>
        </p:txBody>
      </p:sp>
      <p:sp>
        <p:nvSpPr>
          <p:cNvPr id="5" name="Slide Number Placeholder 4">
            <a:extLst>
              <a:ext uri="{FF2B5EF4-FFF2-40B4-BE49-F238E27FC236}">
                <a16:creationId xmlns:a16="http://schemas.microsoft.com/office/drawing/2014/main" id="{4D888C57-63D6-4B50-1D9F-719A2E558DB7}"/>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6" name="Picture 5">
            <a:extLst>
              <a:ext uri="{FF2B5EF4-FFF2-40B4-BE49-F238E27FC236}">
                <a16:creationId xmlns:a16="http://schemas.microsoft.com/office/drawing/2014/main" id="{4BAC7161-818B-4E67-A4C6-D4D3E889A865}"/>
              </a:ext>
            </a:extLst>
          </p:cNvPr>
          <p:cNvPicPr>
            <a:picLocks noChangeAspect="1"/>
          </p:cNvPicPr>
          <p:nvPr/>
        </p:nvPicPr>
        <p:blipFill rotWithShape="1">
          <a:blip r:embed="rId2"/>
          <a:srcRect l="7890" r="6325"/>
          <a:stretch/>
        </p:blipFill>
        <p:spPr>
          <a:xfrm>
            <a:off x="2835409" y="1874261"/>
            <a:ext cx="5965371" cy="3819979"/>
          </a:xfrm>
          <a:prstGeom prst="rect">
            <a:avLst/>
          </a:prstGeom>
        </p:spPr>
      </p:pic>
      <p:sp>
        <p:nvSpPr>
          <p:cNvPr id="9" name="Slide Number Placeholder 3">
            <a:extLst>
              <a:ext uri="{FF2B5EF4-FFF2-40B4-BE49-F238E27FC236}">
                <a16:creationId xmlns:a16="http://schemas.microsoft.com/office/drawing/2014/main" id="{4FD02631-BDA4-8AC2-0DB5-512876A9BFE7}"/>
              </a:ext>
            </a:extLst>
          </p:cNvPr>
          <p:cNvSpPr txBox="1">
            <a:spLocks/>
          </p:cNvSpPr>
          <p:nvPr/>
        </p:nvSpPr>
        <p:spPr>
          <a:xfrm>
            <a:off x="8610600" y="6356350"/>
            <a:ext cx="2743200" cy="365125"/>
          </a:xfrm>
          <a:prstGeom prst="rect">
            <a:avLst/>
          </a:prstGeom>
        </p:spPr>
        <p:txBody>
          <a:bodyPr vert="horz" lIns="0" tIns="0" rIns="0" bIns="0" rtlCol="0" anchor="t"/>
          <a:lstStyle>
            <a:defPPr>
              <a:defRPr lang="de-DE"/>
            </a:defPPr>
            <a:lvl1pPr algn="l" rtl="0" fontAlgn="base">
              <a:spcBef>
                <a:spcPct val="0"/>
              </a:spcBef>
              <a:spcAft>
                <a:spcPct val="0"/>
              </a:spcAft>
              <a:defRPr sz="1200" kern="1200">
                <a:solidFill>
                  <a:srgbClr val="999FA6"/>
                </a:solidFill>
                <a:latin typeface="+mn-lt"/>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a:lstStyle>
          <a:p>
            <a:fld id="{DB26D77E-946E-4814-92E5-36235EAD743F}" type="slidenum">
              <a:rPr lang="en-US" smtClean="0"/>
              <a:pPr/>
              <a:t>7</a:t>
            </a:fld>
            <a:endParaRPr lang="en-US"/>
          </a:p>
        </p:txBody>
      </p:sp>
      <p:sp>
        <p:nvSpPr>
          <p:cNvPr id="10" name="TextBox 9">
            <a:extLst>
              <a:ext uri="{FF2B5EF4-FFF2-40B4-BE49-F238E27FC236}">
                <a16:creationId xmlns:a16="http://schemas.microsoft.com/office/drawing/2014/main" id="{A4C5B561-CF4F-EEBD-494A-5D2FFA51E533}"/>
              </a:ext>
            </a:extLst>
          </p:cNvPr>
          <p:cNvSpPr txBox="1"/>
          <p:nvPr/>
        </p:nvSpPr>
        <p:spPr>
          <a:xfrm>
            <a:off x="3359844" y="3683855"/>
            <a:ext cx="707572" cy="369332"/>
          </a:xfrm>
          <a:prstGeom prst="rect">
            <a:avLst/>
          </a:prstGeom>
          <a:noFill/>
        </p:spPr>
        <p:txBody>
          <a:bodyPr wrap="square" rtlCol="0">
            <a:spAutoFit/>
          </a:bodyPr>
          <a:lstStyle/>
          <a:p>
            <a:pPr algn="ctr"/>
            <a:r>
              <a:rPr lang="en-US" b="1">
                <a:solidFill>
                  <a:srgbClr val="FF0000"/>
                </a:solidFill>
              </a:rPr>
              <a:t>Core</a:t>
            </a:r>
          </a:p>
        </p:txBody>
      </p:sp>
      <p:sp>
        <p:nvSpPr>
          <p:cNvPr id="11" name="TextBox 10">
            <a:extLst>
              <a:ext uri="{FF2B5EF4-FFF2-40B4-BE49-F238E27FC236}">
                <a16:creationId xmlns:a16="http://schemas.microsoft.com/office/drawing/2014/main" id="{B08E15E8-FA0D-0B81-F6C3-59D807896923}"/>
              </a:ext>
            </a:extLst>
          </p:cNvPr>
          <p:cNvSpPr txBox="1"/>
          <p:nvPr/>
        </p:nvSpPr>
        <p:spPr>
          <a:xfrm>
            <a:off x="788894" y="2980649"/>
            <a:ext cx="2046515" cy="600164"/>
          </a:xfrm>
          <a:prstGeom prst="rect">
            <a:avLst/>
          </a:prstGeom>
          <a:noFill/>
        </p:spPr>
        <p:txBody>
          <a:bodyPr wrap="square" rtlCol="0">
            <a:spAutoFit/>
          </a:bodyPr>
          <a:lstStyle/>
          <a:p>
            <a:pPr algn="ctr"/>
            <a:r>
              <a:rPr lang="en-US" sz="1100" b="1"/>
              <a:t>Productions:</a:t>
            </a:r>
            <a:r>
              <a:rPr lang="en-US" sz="1100"/>
              <a:t> </a:t>
            </a:r>
            <a:br>
              <a:rPr lang="en-US" sz="1100"/>
            </a:br>
            <a:r>
              <a:rPr lang="en-US" sz="1100"/>
              <a:t>if-then rules, actionable memory</a:t>
            </a:r>
          </a:p>
        </p:txBody>
      </p:sp>
      <p:sp>
        <p:nvSpPr>
          <p:cNvPr id="12" name="TextBox 11">
            <a:extLst>
              <a:ext uri="{FF2B5EF4-FFF2-40B4-BE49-F238E27FC236}">
                <a16:creationId xmlns:a16="http://schemas.microsoft.com/office/drawing/2014/main" id="{C2A075A1-A360-43C1-0E3D-BEE72AC9E7AE}"/>
              </a:ext>
            </a:extLst>
          </p:cNvPr>
          <p:cNvSpPr txBox="1"/>
          <p:nvPr/>
        </p:nvSpPr>
        <p:spPr>
          <a:xfrm>
            <a:off x="788894" y="4251737"/>
            <a:ext cx="2046515" cy="600164"/>
          </a:xfrm>
          <a:prstGeom prst="rect">
            <a:avLst/>
          </a:prstGeom>
          <a:noFill/>
        </p:spPr>
        <p:txBody>
          <a:bodyPr wrap="square" rtlCol="0">
            <a:spAutoFit/>
          </a:bodyPr>
          <a:lstStyle/>
          <a:p>
            <a:pPr algn="ctr"/>
            <a:r>
              <a:rPr lang="en-US" sz="1100" b="1"/>
              <a:t>Chunks:</a:t>
            </a:r>
            <a:endParaRPr lang="en-US" sz="1100"/>
          </a:p>
          <a:p>
            <a:pPr algn="ctr"/>
            <a:r>
              <a:rPr lang="en-US" sz="1100"/>
              <a:t>factual memory, </a:t>
            </a:r>
            <a:br>
              <a:rPr lang="en-US" sz="1100"/>
            </a:br>
            <a:r>
              <a:rPr lang="en-US" sz="1100"/>
              <a:t>slot-value pairs</a:t>
            </a:r>
          </a:p>
        </p:txBody>
      </p:sp>
      <p:sp>
        <p:nvSpPr>
          <p:cNvPr id="13" name="TextBox 12">
            <a:extLst>
              <a:ext uri="{FF2B5EF4-FFF2-40B4-BE49-F238E27FC236}">
                <a16:creationId xmlns:a16="http://schemas.microsoft.com/office/drawing/2014/main" id="{1F34B2F2-9143-48EF-30AB-9DA1433E7D16}"/>
              </a:ext>
            </a:extLst>
          </p:cNvPr>
          <p:cNvSpPr txBox="1"/>
          <p:nvPr/>
        </p:nvSpPr>
        <p:spPr>
          <a:xfrm>
            <a:off x="922867" y="5645849"/>
            <a:ext cx="10680457" cy="600164"/>
          </a:xfrm>
          <a:prstGeom prst="rect">
            <a:avLst/>
          </a:prstGeom>
          <a:noFill/>
        </p:spPr>
        <p:txBody>
          <a:bodyPr wrap="square" rtlCol="0" anchor="t">
            <a:spAutoFit/>
          </a:bodyPr>
          <a:lstStyle/>
          <a:p>
            <a:pPr>
              <a:spcBef>
                <a:spcPts val="0"/>
              </a:spcBef>
              <a:spcAft>
                <a:spcPts val="0"/>
              </a:spcAft>
            </a:pPr>
            <a:r>
              <a:rPr lang="en-US" sz="1100"/>
              <a:t>Image adapted from: Ritter, F. E., Tehranchi, F., &amp; Oury, J. D. (2019). ACT-R: A cognitive architecture for modeling cognition. </a:t>
            </a:r>
          </a:p>
          <a:p>
            <a:pPr>
              <a:spcBef>
                <a:spcPts val="0"/>
              </a:spcBef>
              <a:spcAft>
                <a:spcPts val="0"/>
              </a:spcAft>
            </a:pPr>
            <a:r>
              <a:rPr lang="en-US" sz="1100"/>
              <a:t>Wiley Interdisciplinary Reviews: Cognitive Science, 10(3), Paper e1488. </a:t>
            </a:r>
            <a:r>
              <a:rPr lang="en-US" sz="1100">
                <a:cs typeface="Calibri"/>
              </a:rPr>
              <a:t>http://acs.ist.psu.edu/papers/ritterTOip.pdf</a:t>
            </a:r>
            <a:endParaRPr lang="en-US" sz="1100"/>
          </a:p>
          <a:p>
            <a:pPr>
              <a:spcBef>
                <a:spcPts val="0"/>
              </a:spcBef>
              <a:spcAft>
                <a:spcPts val="0"/>
              </a:spcAft>
            </a:pPr>
            <a:r>
              <a:rPr lang="en-US" sz="1100"/>
              <a:t> </a:t>
            </a:r>
          </a:p>
        </p:txBody>
      </p:sp>
      <p:sp>
        <p:nvSpPr>
          <p:cNvPr id="14" name="TextBox 13">
            <a:extLst>
              <a:ext uri="{FF2B5EF4-FFF2-40B4-BE49-F238E27FC236}">
                <a16:creationId xmlns:a16="http://schemas.microsoft.com/office/drawing/2014/main" id="{9507759E-155B-D73E-638C-EF14548EC647}"/>
              </a:ext>
            </a:extLst>
          </p:cNvPr>
          <p:cNvSpPr txBox="1"/>
          <p:nvPr/>
        </p:nvSpPr>
        <p:spPr>
          <a:xfrm>
            <a:off x="9684327" y="4294909"/>
            <a:ext cx="242374" cy="369332"/>
          </a:xfrm>
          <a:prstGeom prst="rect">
            <a:avLst/>
          </a:prstGeom>
          <a:noFill/>
        </p:spPr>
        <p:txBody>
          <a:bodyPr wrap="none" rtlCol="0">
            <a:spAutoFit/>
          </a:bodyPr>
          <a:lstStyle/>
          <a:p>
            <a:r>
              <a:rPr lang="en-US" b="0" i="0">
                <a:solidFill>
                  <a:srgbClr val="000000"/>
                </a:solidFill>
                <a:effectLst/>
                <a:latin typeface="Times" pitchFamily="2" charset="0"/>
              </a:rPr>
              <a:t> </a:t>
            </a:r>
            <a:endParaRPr lang="en-US"/>
          </a:p>
        </p:txBody>
      </p:sp>
    </p:spTree>
    <p:extLst>
      <p:ext uri="{BB962C8B-B14F-4D97-AF65-F5344CB8AC3E}">
        <p14:creationId xmlns:p14="http://schemas.microsoft.com/office/powerpoint/2010/main" val="379783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B2372C-15AD-34D2-BB54-4A7AAC009BFE}"/>
              </a:ext>
            </a:extLst>
          </p:cNvPr>
          <p:cNvSpPr>
            <a:spLocks noGrp="1"/>
          </p:cNvSpPr>
          <p:nvPr>
            <p:ph type="body" sz="quarter" idx="15"/>
          </p:nvPr>
        </p:nvSpPr>
        <p:spPr>
          <a:xfrm>
            <a:off x="205200" y="259200"/>
            <a:ext cx="10558800" cy="388800"/>
          </a:xfrm>
        </p:spPr>
        <p:txBody>
          <a:bodyPr>
            <a:normAutofit/>
          </a:bodyPr>
          <a:lstStyle/>
          <a:p>
            <a:pPr>
              <a:spcAft>
                <a:spcPts val="600"/>
              </a:spcAft>
            </a:pPr>
            <a:r>
              <a:rPr lang="en-US"/>
              <a:t>Cognitively-Inspired Decision Intelligence for Manufacturing</a:t>
            </a:r>
          </a:p>
        </p:txBody>
      </p:sp>
      <p:sp>
        <p:nvSpPr>
          <p:cNvPr id="2" name="Title 1">
            <a:extLst>
              <a:ext uri="{FF2B5EF4-FFF2-40B4-BE49-F238E27FC236}">
                <a16:creationId xmlns:a16="http://schemas.microsoft.com/office/drawing/2014/main" id="{C45B7108-0635-488A-2009-67D9A17FF8FC}"/>
              </a:ext>
            </a:extLst>
          </p:cNvPr>
          <p:cNvSpPr>
            <a:spLocks noGrp="1"/>
          </p:cNvSpPr>
          <p:nvPr>
            <p:ph type="title"/>
          </p:nvPr>
        </p:nvSpPr>
        <p:spPr>
          <a:xfrm>
            <a:off x="205200" y="648000"/>
            <a:ext cx="10558800" cy="388800"/>
          </a:xfrm>
        </p:spPr>
        <p:txBody>
          <a:bodyPr anchor="t">
            <a:normAutofit/>
          </a:bodyPr>
          <a:lstStyle/>
          <a:p>
            <a:r>
              <a:rPr lang="en-US"/>
              <a:t>Approach and Goals</a:t>
            </a:r>
          </a:p>
        </p:txBody>
      </p:sp>
      <p:sp>
        <p:nvSpPr>
          <p:cNvPr id="9" name="TextBox 8">
            <a:extLst>
              <a:ext uri="{FF2B5EF4-FFF2-40B4-BE49-F238E27FC236}">
                <a16:creationId xmlns:a16="http://schemas.microsoft.com/office/drawing/2014/main" id="{E3BC3243-C8B8-6887-0FA0-DB92EB613D49}"/>
              </a:ext>
            </a:extLst>
          </p:cNvPr>
          <p:cNvSpPr txBox="1"/>
          <p:nvPr/>
        </p:nvSpPr>
        <p:spPr>
          <a:xfrm>
            <a:off x="8414017" y="3657600"/>
            <a:ext cx="0" cy="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sp>
        <p:nvSpPr>
          <p:cNvPr id="4" name="Content Placeholder 3">
            <a:extLst>
              <a:ext uri="{FF2B5EF4-FFF2-40B4-BE49-F238E27FC236}">
                <a16:creationId xmlns:a16="http://schemas.microsoft.com/office/drawing/2014/main" id="{4D433223-E03F-78A4-9BE0-73279031D85C}"/>
              </a:ext>
            </a:extLst>
          </p:cNvPr>
          <p:cNvSpPr>
            <a:spLocks noGrp="1"/>
          </p:cNvSpPr>
          <p:nvPr>
            <p:ph sz="half" idx="1"/>
          </p:nvPr>
        </p:nvSpPr>
        <p:spPr>
          <a:xfrm>
            <a:off x="205200" y="1295999"/>
            <a:ext cx="10195106" cy="4370401"/>
          </a:xfrm>
        </p:spPr>
        <p:txBody>
          <a:bodyPr numCol="1">
            <a:normAutofit/>
          </a:bodyPr>
          <a:lstStyle/>
          <a:p>
            <a:pPr>
              <a:lnSpc>
                <a:spcPct val="97000"/>
              </a:lnSpc>
            </a:pPr>
            <a:r>
              <a:rPr lang="en-US"/>
              <a:t>Integrating neural and symbolic levels within a genuinely-cognitive system framework can foster high-level reasoning typically required in complex decision scenarios</a:t>
            </a:r>
          </a:p>
          <a:p>
            <a:pPr lvl="1">
              <a:lnSpc>
                <a:spcPct val="97000"/>
              </a:lnSpc>
            </a:pPr>
            <a:r>
              <a:rPr lang="en-US"/>
              <a:t>Looking back at decades of work in AI, our working hypothesis is that </a:t>
            </a:r>
            <a:r>
              <a:rPr lang="en-US" i="1"/>
              <a:t>the modes of neuro-symbolic integration are methodologically variegate and task-dependent </a:t>
            </a:r>
          </a:p>
          <a:p>
            <a:pPr>
              <a:lnSpc>
                <a:spcPct val="97000"/>
              </a:lnSpc>
            </a:pPr>
            <a:r>
              <a:rPr lang="en-US"/>
              <a:t>Our current effort revolves around a question in line with most recent literature in neuro-symbolic AI: </a:t>
            </a:r>
            <a:r>
              <a:rPr lang="en-US" b="1"/>
              <a:t>can we improve a large model by infusing contextual knowledge at scale? In particular, we are interested in infusing knowledge of the internal cognitive mechanisms underlying human decisions</a:t>
            </a:r>
            <a:endParaRPr lang="en-US" b="1" u="sng"/>
          </a:p>
          <a:p>
            <a:pPr>
              <a:lnSpc>
                <a:spcPct val="97000"/>
              </a:lnSpc>
            </a:pPr>
            <a:r>
              <a:rPr lang="en-US"/>
              <a:t>We aim to answer to this question by empirically exploring various approaches</a:t>
            </a:r>
          </a:p>
          <a:p>
            <a:pPr lvl="1">
              <a:lnSpc>
                <a:spcPct val="97000"/>
              </a:lnSpc>
            </a:pPr>
            <a:r>
              <a:rPr lang="en-US"/>
              <a:t>Fine-tuning LLAMA with cognitive model’s behavior (predictions) and internal state outputs (also called  “trace”), and evaluating performance against relevant baselines (e.g., off-the-shelf pretrained models, human ground truth) is the goal for the summer</a:t>
            </a:r>
          </a:p>
          <a:p>
            <a:pPr lvl="2">
              <a:lnSpc>
                <a:spcPct val="97000"/>
              </a:lnSpc>
            </a:pPr>
            <a:r>
              <a:rPr lang="en-US"/>
              <a:t>Novel contributions: elicit relevant semantic features of decision steps extracted from computational cognitive model’s behavior and replicate them into large models</a:t>
            </a:r>
          </a:p>
          <a:p>
            <a:pPr>
              <a:lnSpc>
                <a:spcPct val="97000"/>
              </a:lnSpc>
            </a:pPr>
            <a:endParaRPr lang="en-US" sz="1500"/>
          </a:p>
        </p:txBody>
      </p:sp>
      <p:sp>
        <p:nvSpPr>
          <p:cNvPr id="11" name="Rectangle 10">
            <a:extLst>
              <a:ext uri="{FF2B5EF4-FFF2-40B4-BE49-F238E27FC236}">
                <a16:creationId xmlns:a16="http://schemas.microsoft.com/office/drawing/2014/main" id="{6E58F6DA-A690-5A0A-778D-88674AF9A003}"/>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sp>
        <p:nvSpPr>
          <p:cNvPr id="12" name="Slide Number Placeholder 11">
            <a:extLst>
              <a:ext uri="{FF2B5EF4-FFF2-40B4-BE49-F238E27FC236}">
                <a16:creationId xmlns:a16="http://schemas.microsoft.com/office/drawing/2014/main" id="{96A26FB5-9A66-D7DE-62CA-0250595F73AC}"/>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spTree>
    <p:extLst>
      <p:ext uri="{BB962C8B-B14F-4D97-AF65-F5344CB8AC3E}">
        <p14:creationId xmlns:p14="http://schemas.microsoft.com/office/powerpoint/2010/main" val="1383431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2DEDE4-C6D5-664D-E3B8-2672183BEB84}"/>
              </a:ext>
            </a:extLst>
          </p:cNvPr>
          <p:cNvSpPr>
            <a:spLocks noGrp="1"/>
          </p:cNvSpPr>
          <p:nvPr>
            <p:ph type="body" sz="quarter" idx="15"/>
          </p:nvPr>
        </p:nvSpPr>
        <p:spPr>
          <a:xfrm>
            <a:off x="205200" y="259200"/>
            <a:ext cx="10558800" cy="388800"/>
          </a:xfrm>
        </p:spPr>
        <p:txBody>
          <a:bodyPr>
            <a:normAutofit/>
          </a:bodyPr>
          <a:lstStyle/>
          <a:p>
            <a:pPr>
              <a:spcAft>
                <a:spcPts val="600"/>
              </a:spcAft>
            </a:pPr>
            <a:r>
              <a:rPr lang="en-US"/>
              <a:t>Cognitively-Inspired Decision Intelligence for Manufacturing</a:t>
            </a:r>
          </a:p>
        </p:txBody>
      </p:sp>
      <p:sp>
        <p:nvSpPr>
          <p:cNvPr id="3" name="Title 2">
            <a:extLst>
              <a:ext uri="{FF2B5EF4-FFF2-40B4-BE49-F238E27FC236}">
                <a16:creationId xmlns:a16="http://schemas.microsoft.com/office/drawing/2014/main" id="{0B3CAF8A-C72C-4D6D-6873-CCBDB612F689}"/>
              </a:ext>
            </a:extLst>
          </p:cNvPr>
          <p:cNvSpPr>
            <a:spLocks noGrp="1"/>
          </p:cNvSpPr>
          <p:nvPr>
            <p:ph type="title"/>
          </p:nvPr>
        </p:nvSpPr>
        <p:spPr>
          <a:xfrm>
            <a:off x="103600" y="648000"/>
            <a:ext cx="10558800" cy="388800"/>
          </a:xfrm>
        </p:spPr>
        <p:txBody>
          <a:bodyPr anchor="t">
            <a:normAutofit/>
          </a:bodyPr>
          <a:lstStyle/>
          <a:p>
            <a:r>
              <a:rPr lang="en-US"/>
              <a:t> Use Case: Continuous Improvement Process (</a:t>
            </a:r>
            <a:r>
              <a:rPr lang="en-US" b="1">
                <a:latin typeface="Calibri" panose="020F0502020204030204" pitchFamily="34" charset="0"/>
                <a:cs typeface="Calibri" panose="020F0502020204030204" pitchFamily="34" charset="0"/>
              </a:rPr>
              <a:t>CIP</a:t>
            </a:r>
            <a:r>
              <a:rPr lang="en-US"/>
              <a:t>) 	</a:t>
            </a:r>
          </a:p>
        </p:txBody>
      </p:sp>
      <p:sp>
        <p:nvSpPr>
          <p:cNvPr id="23" name="Content Placeholder 22">
            <a:extLst>
              <a:ext uri="{FF2B5EF4-FFF2-40B4-BE49-F238E27FC236}">
                <a16:creationId xmlns:a16="http://schemas.microsoft.com/office/drawing/2014/main" id="{DAD80995-6A01-A437-0A2E-8360C52E5A0A}"/>
              </a:ext>
            </a:extLst>
          </p:cNvPr>
          <p:cNvSpPr>
            <a:spLocks noGrp="1"/>
          </p:cNvSpPr>
          <p:nvPr>
            <p:ph sz="half" idx="1"/>
          </p:nvPr>
        </p:nvSpPr>
        <p:spPr>
          <a:xfrm>
            <a:off x="205199" y="1279733"/>
            <a:ext cx="7562927" cy="4242880"/>
          </a:xfrm>
        </p:spPr>
        <p:txBody>
          <a:bodyPr>
            <a:noAutofit/>
          </a:bodyPr>
          <a:lstStyle/>
          <a:p>
            <a:pPr>
              <a:lnSpc>
                <a:spcPct val="90000"/>
              </a:lnSpc>
            </a:pPr>
            <a:r>
              <a:rPr lang="en-US" sz="1600"/>
              <a:t>Context: </a:t>
            </a:r>
            <a:r>
              <a:rPr lang="en-US" sz="1600" b="1"/>
              <a:t>Flexible manufacturing for optimizing production lines and layouts</a:t>
            </a:r>
          </a:p>
          <a:p>
            <a:pPr lvl="1">
              <a:lnSpc>
                <a:spcPct val="90000"/>
              </a:lnSpc>
            </a:pPr>
            <a:r>
              <a:rPr lang="en-US" sz="1400"/>
              <a:t>Dimensions: quantity, quality, time, cost</a:t>
            </a:r>
          </a:p>
          <a:p>
            <a:pPr>
              <a:lnSpc>
                <a:spcPct val="90000"/>
              </a:lnSpc>
            </a:pPr>
            <a:r>
              <a:rPr lang="en-US" sz="1600"/>
              <a:t>Problem: how to optimize operations depends on temporal scales: </a:t>
            </a:r>
            <a:br>
              <a:rPr lang="en-US" sz="1600"/>
            </a:br>
            <a:r>
              <a:rPr lang="en-US" sz="1600" i="1"/>
              <a:t>morning round </a:t>
            </a:r>
            <a:r>
              <a:rPr lang="en-US" sz="1600"/>
              <a:t>(every day) or </a:t>
            </a:r>
            <a:r>
              <a:rPr lang="en-US" sz="1600" i="1"/>
              <a:t>workshop</a:t>
            </a:r>
            <a:r>
              <a:rPr lang="en-US" sz="1600"/>
              <a:t> (every quarter)</a:t>
            </a:r>
          </a:p>
          <a:p>
            <a:pPr lvl="1">
              <a:lnSpc>
                <a:spcPct val="90000"/>
              </a:lnSpc>
            </a:pPr>
            <a:r>
              <a:rPr lang="en-US" sz="1400" i="1"/>
              <a:t>Morning rounds are</a:t>
            </a:r>
            <a:r>
              <a:rPr lang="en-US" sz="1400"/>
              <a:t> time-consuming</a:t>
            </a:r>
          </a:p>
          <a:p>
            <a:pPr lvl="1">
              <a:lnSpc>
                <a:spcPct val="90000"/>
              </a:lnSpc>
            </a:pPr>
            <a:r>
              <a:rPr lang="en-US" sz="1400" i="1"/>
              <a:t>Workshops </a:t>
            </a:r>
            <a:r>
              <a:rPr lang="en-US" sz="1400"/>
              <a:t>are affected by redundancy and scale in the volume of information, and absence thereof</a:t>
            </a:r>
            <a:endParaRPr lang="en-US" sz="1500"/>
          </a:p>
          <a:p>
            <a:pPr>
              <a:lnSpc>
                <a:spcPct val="90000"/>
              </a:lnSpc>
            </a:pPr>
            <a:r>
              <a:rPr lang="en-US" sz="1600"/>
              <a:t>Approach: </a:t>
            </a:r>
            <a:r>
              <a:rPr lang="en-US" sz="1600" b="1"/>
              <a:t>Neuro-Symbolic Cognitive Architecture</a:t>
            </a:r>
          </a:p>
          <a:p>
            <a:pPr lvl="1">
              <a:lnSpc>
                <a:spcPct val="90000"/>
              </a:lnSpc>
            </a:pPr>
            <a:r>
              <a:rPr lang="en-US"/>
              <a:t>A solution that can support decision makers, especially at the </a:t>
            </a:r>
            <a:br>
              <a:rPr lang="en-US"/>
            </a:br>
            <a:r>
              <a:rPr lang="en-US"/>
              <a:t>macro-scale, improving their “situational awareness”</a:t>
            </a:r>
          </a:p>
          <a:p>
            <a:pPr lvl="1">
              <a:lnSpc>
                <a:spcPct val="90000"/>
              </a:lnSpc>
            </a:pPr>
            <a:r>
              <a:rPr lang="en-US"/>
              <a:t>Cognitive models can replicate human decisions at different levels of expertise, and integrate learning algorithms with available knowledge</a:t>
            </a:r>
          </a:p>
          <a:p>
            <a:pPr lvl="1">
              <a:lnSpc>
                <a:spcPct val="90000"/>
              </a:lnSpc>
            </a:pPr>
            <a:r>
              <a:rPr lang="en-US"/>
              <a:t>Integrated LLM</a:t>
            </a:r>
          </a:p>
          <a:p>
            <a:pPr lvl="2">
              <a:buFont typeface="Wingdings" pitchFamily="2" charset="2"/>
              <a:buChar char="§"/>
            </a:pPr>
            <a:r>
              <a:rPr lang="en-US"/>
              <a:t>can be finetuned with synthetic data generated by cognitive model (</a:t>
            </a:r>
            <a:r>
              <a:rPr lang="en-US" b="1"/>
              <a:t>scalability</a:t>
            </a:r>
            <a:r>
              <a:rPr lang="en-US"/>
              <a:t>) </a:t>
            </a:r>
            <a:endParaRPr lang="en-US" b="1" cap="small"/>
          </a:p>
          <a:p>
            <a:pPr lvl="2">
              <a:buFont typeface="Wingdings" pitchFamily="2" charset="2"/>
              <a:buChar char="§"/>
            </a:pPr>
            <a:r>
              <a:rPr lang="en-US"/>
              <a:t>can bootstrap domain transfer of cognitive model</a:t>
            </a:r>
            <a:r>
              <a:rPr lang="en-US" b="1" cap="small"/>
              <a:t>	          </a:t>
            </a:r>
            <a:r>
              <a:rPr lang="en-US"/>
              <a:t>(</a:t>
            </a:r>
            <a:r>
              <a:rPr lang="en-US" b="1"/>
              <a:t>generalizability</a:t>
            </a:r>
            <a:r>
              <a:rPr lang="en-US"/>
              <a:t>)</a:t>
            </a:r>
          </a:p>
          <a:p>
            <a:pPr lvl="2">
              <a:buFont typeface="Wingdings" pitchFamily="2" charset="2"/>
              <a:buChar char="§"/>
            </a:pPr>
            <a:r>
              <a:rPr lang="en-US"/>
              <a:t>can be inspected for elicitation of decision steps 	             (</a:t>
            </a:r>
            <a:r>
              <a:rPr lang="en-US" b="1"/>
              <a:t>explainability</a:t>
            </a:r>
            <a:r>
              <a:rPr lang="en-US"/>
              <a:t>) </a:t>
            </a:r>
          </a:p>
          <a:p>
            <a:pPr marL="0" indent="0">
              <a:lnSpc>
                <a:spcPct val="90000"/>
              </a:lnSpc>
              <a:buNone/>
            </a:pPr>
            <a:endParaRPr lang="en-US" sz="1400"/>
          </a:p>
          <a:p>
            <a:pPr lvl="1">
              <a:lnSpc>
                <a:spcPct val="90000"/>
              </a:lnSpc>
            </a:pPr>
            <a:endParaRPr lang="en-US" sz="1400"/>
          </a:p>
          <a:p>
            <a:pPr>
              <a:lnSpc>
                <a:spcPct val="90000"/>
              </a:lnSpc>
            </a:pPr>
            <a:endParaRPr lang="en-US" sz="1500"/>
          </a:p>
        </p:txBody>
      </p:sp>
      <p:pic>
        <p:nvPicPr>
          <p:cNvPr id="1026" name="Picture 2">
            <a:extLst>
              <a:ext uri="{FF2B5EF4-FFF2-40B4-BE49-F238E27FC236}">
                <a16:creationId xmlns:a16="http://schemas.microsoft.com/office/drawing/2014/main" id="{0EF19A5D-AA7A-E9A0-DE01-2E6962400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3" r="41115"/>
          <a:stretch/>
        </p:blipFill>
        <p:spPr bwMode="auto">
          <a:xfrm>
            <a:off x="7569679" y="1468330"/>
            <a:ext cx="3496735" cy="37264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7B0774-8168-BAB8-C837-7B58BEF06F79}"/>
              </a:ext>
            </a:extLst>
          </p:cNvPr>
          <p:cNvSpPr txBox="1"/>
          <p:nvPr/>
        </p:nvSpPr>
        <p:spPr>
          <a:xfrm>
            <a:off x="11878056" y="2907792"/>
            <a:ext cx="0" cy="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sp>
        <p:nvSpPr>
          <p:cNvPr id="5" name="TextBox 4">
            <a:extLst>
              <a:ext uri="{FF2B5EF4-FFF2-40B4-BE49-F238E27FC236}">
                <a16:creationId xmlns:a16="http://schemas.microsoft.com/office/drawing/2014/main" id="{BB88371C-DD71-8426-C726-6D139869F1E1}"/>
              </a:ext>
            </a:extLst>
          </p:cNvPr>
          <p:cNvSpPr txBox="1"/>
          <p:nvPr/>
        </p:nvSpPr>
        <p:spPr>
          <a:xfrm>
            <a:off x="8906936" y="2994402"/>
            <a:ext cx="491067" cy="365332"/>
          </a:xfrm>
          <a:prstGeom prst="rect">
            <a:avLst/>
          </a:prstGeom>
          <a:noFill/>
        </p:spPr>
        <p:txBody>
          <a:bodyPr wrap="none" lIns="0" tIns="0" rIns="0" bIns="0" rtlCol="0">
            <a:noAutofit/>
          </a:bodyPr>
          <a:lstStyle/>
          <a:p>
            <a:pPr fontAlgn="auto">
              <a:spcBef>
                <a:spcPts val="500"/>
              </a:spcBef>
              <a:spcAft>
                <a:spcPts val="0"/>
              </a:spcAft>
            </a:pPr>
            <a:r>
              <a:rPr kumimoji="0" lang="en-US" sz="32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CIP</a:t>
            </a:r>
          </a:p>
        </p:txBody>
      </p:sp>
      <p:sp>
        <p:nvSpPr>
          <p:cNvPr id="7" name="Rectangle 6">
            <a:extLst>
              <a:ext uri="{FF2B5EF4-FFF2-40B4-BE49-F238E27FC236}">
                <a16:creationId xmlns:a16="http://schemas.microsoft.com/office/drawing/2014/main" id="{B871ED66-83E9-C765-A857-1B99D61E9726}"/>
              </a:ext>
            </a:extLst>
          </p:cNvPr>
          <p:cNvSpPr/>
          <p:nvPr/>
        </p:nvSpPr>
        <p:spPr>
          <a:xfrm>
            <a:off x="280627" y="5666400"/>
            <a:ext cx="1832088" cy="177475"/>
          </a:xfrm>
          <a:prstGeom prst="rect">
            <a:avLst/>
          </a:prstGeom>
          <a:solidFill>
            <a:schemeClr val="bg1"/>
          </a:solidFill>
          <a:ln w="9525" cap="flat" cmpd="sng" algn="ctr">
            <a:noFill/>
            <a:prstDash val="solid"/>
          </a:ln>
          <a:effectLst/>
        </p:spPr>
        <p:txBody>
          <a:bodyPr rtlCol="0" anchor="ctr"/>
          <a:lstStyle/>
          <a:p>
            <a:pPr marL="4763"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0000"/>
                </a:solidFill>
                <a:effectLst/>
                <a:uLnTx/>
                <a:uFillTx/>
                <a:latin typeface="Bosch Office Sans"/>
                <a:ea typeface="+mn-ea"/>
                <a:cs typeface="+mn-cs"/>
              </a:rPr>
              <a:t>ACS 2024, | Alessandro Oltramari- 06.19.2024</a:t>
            </a:r>
          </a:p>
        </p:txBody>
      </p:sp>
      <p:sp>
        <p:nvSpPr>
          <p:cNvPr id="8" name="Slide Number Placeholder 7">
            <a:extLst>
              <a:ext uri="{FF2B5EF4-FFF2-40B4-BE49-F238E27FC236}">
                <a16:creationId xmlns:a16="http://schemas.microsoft.com/office/drawing/2014/main" id="{171FCDE7-3F24-8218-AC7F-31CE63DBEA3A}"/>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spTree>
    <p:extLst>
      <p:ext uri="{BB962C8B-B14F-4D97-AF65-F5344CB8AC3E}">
        <p14:creationId xmlns:p14="http://schemas.microsoft.com/office/powerpoint/2010/main" val="666004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LTEMPLATEVERSION" val="2.0"/>
  <p:tag name="MLLANGUAGE" val="deu"/>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SAXMLCOMPANYNAME" val="bosch"/>
  <p:tag name="SAXMLTEMPLATE" val="presentation_169"/>
  <p:tag name="SAXCONVERTED" val="2"/>
  <p:tag name="SAXCONVERSION" val="2"/>
</p:tagLst>
</file>

<file path=ppt/tags/tag2.xml><?xml version="1.0" encoding="utf-8"?>
<p:tagLst xmlns:a="http://schemas.openxmlformats.org/drawingml/2006/main" xmlns:r="http://schemas.openxmlformats.org/officeDocument/2006/relationships" xmlns:p="http://schemas.openxmlformats.org/presentationml/2006/main">
  <p:tag name="SAXCONVERTED" val="2"/>
</p:tagLst>
</file>

<file path=ppt/tags/tag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9.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heme/theme1.xml><?xml version="1.0" encoding="utf-8"?>
<a:theme xmlns:a="http://schemas.openxmlformats.org/drawingml/2006/main" name="Bosch 2022">
  <a:themeElements>
    <a:clrScheme name="Bosch Blue">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LikedBy xmlns="http://schemas.microsoft.com/sharepoint/v3">
      <UserInfo>
        <DisplayName/>
        <AccountId xsi:nil="true"/>
        <AccountType/>
      </UserInfo>
    </LikedBy>
    <TaxCatchAll xmlns="c3b11339-7751-47d9-b840-62fad3c97f09"/>
    <_dlc_DocId xmlns="c3b11339-7751-47d9-b840-62fad3c97f09">P01S052524-114149641-795</_dlc_DocId>
    <_dlc_DocIdUrl xmlns="c3b11339-7751-47d9-b840-62fad3c97f09">
      <Url>https://sites.inside-share.bosch.com/sites/052524/_layouts/15/DocIdRedir.aspx?ID=P01S052524-114149641-795</Url>
      <Description>P01S052524-114149641-795</Description>
    </_dlc_DocIdUrl>
    <a0174c02e1c448d79926496d556290f5 xmlns="c3b11339-7751-47d9-b840-62fad3c97f09">
      <Terms xmlns="http://schemas.microsoft.com/office/infopath/2007/PartnerControls"/>
    </a0174c02e1c448d79926496d556290f5>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4.xml><?xml version="1.0" encoding="utf-8"?>
<ct:contentTypeSchema xmlns:ct="http://schemas.microsoft.com/office/2006/metadata/contentType" xmlns:ma="http://schemas.microsoft.com/office/2006/metadata/properties/metaAttributes" ct:_="" ma:_="" ma:contentTypeName="Bosch Document Non-ILM" ma:contentTypeID="0x010100F497D32A20CB154BBDE5EBF64AE3E4F500C6FD3823ABF7CA4A85B81358B7F91E87" ma:contentTypeVersion="4" ma:contentTypeDescription="Create a new document." ma:contentTypeScope="" ma:versionID="4ddc4c6c7b4c965ed501d206503e4800">
  <xsd:schema xmlns:xsd="http://www.w3.org/2001/XMLSchema" xmlns:xs="http://www.w3.org/2001/XMLSchema" xmlns:p="http://schemas.microsoft.com/office/2006/metadata/properties" xmlns:ns1="http://schemas.microsoft.com/sharepoint/v3" xmlns:ns2="c3b11339-7751-47d9-b840-62fad3c97f09" targetNamespace="http://schemas.microsoft.com/office/2006/metadata/properties" ma:root="true" ma:fieldsID="df6815732a872ad77474be5f05150eb0" ns1:_="" ns2:_="">
    <xsd:import namespace="http://schemas.microsoft.com/sharepoint/v3"/>
    <xsd:import namespace="c3b11339-7751-47d9-b840-62fad3c97f09"/>
    <xsd:element name="properties">
      <xsd:complexType>
        <xsd:sequence>
          <xsd:element name="documentManagement">
            <xsd:complexType>
              <xsd:all>
                <xsd:element ref="ns2:_dlc_DocId" minOccurs="0"/>
                <xsd:element ref="ns2:_dlc_DocIdUrl" minOccurs="0"/>
                <xsd:element ref="ns2:_dlc_DocIdPersistId" minOccurs="0"/>
                <xsd:element ref="ns2:a0174c02e1c448d79926496d556290f5" minOccurs="0"/>
                <xsd:element ref="ns2:TaxCatchAll" minOccurs="0"/>
                <xsd:element ref="ns2:TaxCatchAllLabel"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ikesCount" ma:index="15" nillable="true" ma:displayName="Number of Likes" ma:internalName="LikesCount">
      <xsd:simpleType>
        <xsd:restriction base="dms:Unknown"/>
      </xsd:simpleType>
    </xsd:element>
    <xsd:element name="LikedBy" ma:index="1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3b11339-7751-47d9-b840-62fad3c97f0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0174c02e1c448d79926496d556290f5" ma:index="11" nillable="true" ma:taxonomy="true" ma:internalName="a0174c02e1c448d79926496d556290f5" ma:taxonomyFieldName="DMSKeywords" ma:displayName="Keywords" ma:fieldId="{a0174c02-e1c4-48d7-9926-496d556290f5}" ma:sspId="b81b984e-7d9a-4f77-a40b-67f8485df2c3" ma:termSetId="1fb6e29e-4d43-446f-8ccc-adc25911e105" ma:anchorId="00000000-0000-0000-0000-000000000000" ma:open="true" ma:isKeyword="false">
      <xsd:complexType>
        <xsd:sequence>
          <xsd:element ref="pc:Terms" minOccurs="0" maxOccurs="1"/>
        </xsd:sequence>
      </xsd:complexType>
    </xsd:element>
    <xsd:element name="TaxCatchAll" ma:index="12" nillable="true" ma:displayName="Taxonomy Catch All Column" ma:hidden="true" ma:list="{ba128507-cde3-43f2-84fa-822a18f2cb5f}" ma:internalName="TaxCatchAll" ma:showField="CatchAllData" ma:web="c3b11339-7751-47d9-b840-62fad3c97f09">
      <xsd:complexType>
        <xsd:complexContent>
          <xsd:extension base="dms:MultiChoiceLookup">
            <xsd:sequence>
              <xsd:element name="Value" type="dms:Lookup" maxOccurs="unbounded" minOccurs="0" nillable="true"/>
            </xsd:sequence>
          </xsd:extension>
        </xsd:complexContent>
      </xsd:complexType>
    </xsd:element>
    <xsd:element name="TaxCatchAllLabel" ma:index="13" nillable="true" ma:displayName="Taxonomy Catch All Column1" ma:hidden="true" ma:list="{ba128507-cde3-43f2-84fa-822a18f2cb5f}" ma:internalName="TaxCatchAllLabel" ma:readOnly="true" ma:showField="CatchAllDataLabel" ma:web="c3b11339-7751-47d9-b840-62fad3c97f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saxML>
  <saxMLTemplate>presentation_169</saxMLTemplate>
  <Variablen>
    <Variable>
      <Name>attachmentremark</Name>
      <OrgInhalt/>
      <Wert/>
      <Platzhalter>False</Platzhalter>
      <DocDatenDialog>True</DocDatenDialog>
      <Label>Anlagenvermerk</Label>
      <FrageVar>False</FrageVar>
      <Prefix/>
      <Suffix/>
      <WegfallVar/>
      <MussFeld>False</MussFeld>
      <InDokument>True</InDokument>
      <Sektion>AttachmentRemark</Sektion>
      <Reihenfolge>0</Reihenfolge>
    </Variable>
    <Variable>
      <Name>departmentshort</Name>
      <OrgInhalt/>
      <Wert/>
      <Platzhalter>False</Platzhalter>
      <DocDatenDialog>True</DocDatenDialog>
      <Label>Urhebervermerk</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
      <Wert/>
      <Platzhalter>False</Platzhalter>
      <DocDatenDialog>True</DocDatenDialog>
      <Label>Vertraulichkeitsvermerk</Label>
      <FrageVar>False</FrageVar>
      <Prefix/>
      <Suffix/>
      <WegfallVar/>
      <ComboBox>
        <Option/>
        <Option>Vertraulich</Option>
        <Option>Streng vertraulich</Option>
        <Option/>
      </ComboBox>
      <MussFeld>False</MussFeld>
      <InDokument>True</InDokument>
      <Sektion>Bosch_footer_1</Sektion>
      <Reihenfolge>0</Reihenfolge>
    </Variable>
    <Variable>
      <Name>copyright</Name>
      <OrgInhalt/>
      <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
      <Wert/>
      <Platzhalter>False</Platzhalter>
      <DocDatenDialog>True</DocDatenDialog>
      <Label>Datum</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Ablagevermerk</Label>
      <FrageVar>False</FrageVar>
      <Prefix/>
      <Suffix/>
      <WegfallVar/>
      <MussFeld>False</MussFeld>
      <InDokument>True</InDokument>
      <Sektion>Bosch_footer_2</Sektion>
      <Reihenfolge>0</Reihenfolge>
    </Variable>
  </Variablen>
</saxML>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8BACC24-45F7-4E3E-A002-B522BB1F3CE7}">
  <ds:schemaRefs>
    <ds:schemaRef ds:uri="c3b11339-7751-47d9-b840-62fad3c97f0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8AC62E8-94D8-4148-A7DB-6D643438288C}">
  <ds:schemaRefs>
    <ds:schemaRef ds:uri="http://schemas.microsoft.com/sharepoint/v3/contenttype/forms"/>
  </ds:schemaRefs>
</ds:datastoreItem>
</file>

<file path=customXml/itemProps3.xml><?xml version="1.0" encoding="utf-8"?>
<ds:datastoreItem xmlns:ds="http://schemas.openxmlformats.org/officeDocument/2006/customXml" ds:itemID="{D0252559-44F8-474C-B66D-E357B88E32C2}">
  <ds:schemaRefs/>
</ds:datastoreItem>
</file>

<file path=customXml/itemProps4.xml><?xml version="1.0" encoding="utf-8"?>
<ds:datastoreItem xmlns:ds="http://schemas.openxmlformats.org/officeDocument/2006/customXml" ds:itemID="{BA58829B-691B-467D-A995-CABBDB024258}">
  <ds:schemaRefs>
    <ds:schemaRef ds:uri="c3b11339-7751-47d9-b840-62fad3c97f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304CF217-3C90-4AA0-B541-CE45F9BD305E}">
  <ds:schemaRefs/>
</ds:datastoreItem>
</file>

<file path=customXml/itemProps6.xml><?xml version="1.0" encoding="utf-8"?>
<ds:datastoreItem xmlns:ds="http://schemas.openxmlformats.org/officeDocument/2006/customXml" ds:itemID="{E2E4D090-A2FF-4719-A043-108796752669}">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27</Slides>
  <Notes>12</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Bosch 2022</vt:lpstr>
      <vt:lpstr>Cognitively-Inspired Decision Intelligence for Manufacturing</vt:lpstr>
      <vt:lpstr>The Causal Analysis and Decision Intelligence Group (CADI)</vt:lpstr>
      <vt:lpstr>The Three Levels of Decision Intelligence</vt:lpstr>
      <vt:lpstr>Our R&amp;D Approach  </vt:lpstr>
      <vt:lpstr>Landscape</vt:lpstr>
      <vt:lpstr>A Common Model of Cognition</vt:lpstr>
      <vt:lpstr>ACT-R: the Cognitive Architecture</vt:lpstr>
      <vt:lpstr>Approach and Goals</vt:lpstr>
      <vt:lpstr> Use Case: Continuous Improvement Process (CIP)  </vt:lpstr>
      <vt:lpstr> Use Case: Continuous Improvement Process (CIP)  </vt:lpstr>
      <vt:lpstr>The Task</vt:lpstr>
      <vt:lpstr>A Prototypical Production Line  </vt:lpstr>
      <vt:lpstr>CIP-ACT-R: Model Design (in collaboration with Siyu Wu, PSU)</vt:lpstr>
      <vt:lpstr>VSM-ACT 1.0</vt:lpstr>
      <vt:lpstr>VSM-ACT-R 2.0</vt:lpstr>
      <vt:lpstr>PowerPoint Presentation</vt:lpstr>
      <vt:lpstr>PowerPoint Presentation</vt:lpstr>
      <vt:lpstr>Fine-tuning LLAMA </vt:lpstr>
      <vt:lpstr>PowerPoint Presentation</vt:lpstr>
      <vt:lpstr>Recent Work </vt:lpstr>
      <vt:lpstr>Credits (Alphabetic Order)</vt:lpstr>
      <vt:lpstr>PowerPoint Presentation</vt:lpstr>
      <vt:lpstr>PowerPoint Presentation</vt:lpstr>
      <vt:lpstr>Our Solution: Integrating Cognitive Architectures &amp; Neuro-Symbolic AI </vt:lpstr>
      <vt:lpstr>Outline</vt:lpstr>
      <vt:lpstr>Bosch Research in North America</vt:lpstr>
      <vt:lpstr>The Causal Analysis and Decision Intelligence Group (CADI)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Hybrid AI  for PFA decision support @PS    </dc:title>
  <dc:creator>Oltramari Alessandro (CR/RTC3.1-NA)</dc:creator>
  <cp:revision>1</cp:revision>
  <cp:lastPrinted>2024-06-17T19:08:14Z</cp:lastPrinted>
  <dcterms:created xsi:type="dcterms:W3CDTF">2018-01-19T09:06:36Z</dcterms:created>
  <dcterms:modified xsi:type="dcterms:W3CDTF">2024-06-26T17:25:24Z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